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6858000" cy="5143500"/>
  <p:notesSz cx="6858000" cy="9144000"/>
  <p:defaultTextStyle>
    <a:defPPr>
      <a:defRPr lang="fi-FI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913"/>
    <p:restoredTop sz="94351"/>
  </p:normalViewPr>
  <p:slideViewPr>
    <p:cSldViewPr snapToGrid="0" snapToObjects="1">
      <p:cViewPr varScale="1">
        <p:scale>
          <a:sx n="101" d="100"/>
          <a:sy n="101" d="100"/>
        </p:scale>
        <p:origin x="6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841772"/>
            <a:ext cx="58293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2701528"/>
            <a:ext cx="51435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78F60-D150-F64C-B45D-5383E0EBE130}" type="datetimeFigureOut">
              <a:rPr lang="en-GB" smtClean="0"/>
              <a:t>03/02/2022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3BD41-5BDC-FB4D-B7B8-B27268A4BF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697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78F60-D150-F64C-B45D-5383E0EBE130}" type="datetimeFigureOut">
              <a:rPr lang="en-GB" smtClean="0"/>
              <a:t>03/02/2022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3BD41-5BDC-FB4D-B7B8-B27268A4BF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6973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273844"/>
            <a:ext cx="1478756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273844"/>
            <a:ext cx="4350544" cy="435887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78F60-D150-F64C-B45D-5383E0EBE130}" type="datetimeFigureOut">
              <a:rPr lang="en-GB" smtClean="0"/>
              <a:t>03/02/2022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3BD41-5BDC-FB4D-B7B8-B27268A4BF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8927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78F60-D150-F64C-B45D-5383E0EBE130}" type="datetimeFigureOut">
              <a:rPr lang="en-GB" smtClean="0"/>
              <a:t>03/02/2022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3BD41-5BDC-FB4D-B7B8-B27268A4BF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008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1282305"/>
            <a:ext cx="5915025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3442099"/>
            <a:ext cx="5915025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78F60-D150-F64C-B45D-5383E0EBE130}" type="datetimeFigureOut">
              <a:rPr lang="en-GB" smtClean="0"/>
              <a:t>03/02/2022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3BD41-5BDC-FB4D-B7B8-B27268A4BF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6845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1369219"/>
            <a:ext cx="291465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1369219"/>
            <a:ext cx="291465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78F60-D150-F64C-B45D-5383E0EBE130}" type="datetimeFigureOut">
              <a:rPr lang="en-GB" smtClean="0"/>
              <a:t>03/02/2022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3BD41-5BDC-FB4D-B7B8-B27268A4BF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6114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273845"/>
            <a:ext cx="5915025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1260872"/>
            <a:ext cx="2901255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1878806"/>
            <a:ext cx="2901255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1260872"/>
            <a:ext cx="2915543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1878806"/>
            <a:ext cx="2915543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78F60-D150-F64C-B45D-5383E0EBE130}" type="datetimeFigureOut">
              <a:rPr lang="en-GB" smtClean="0"/>
              <a:t>03/02/2022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3BD41-5BDC-FB4D-B7B8-B27268A4BF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878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78F60-D150-F64C-B45D-5383E0EBE130}" type="datetimeFigureOut">
              <a:rPr lang="en-GB" smtClean="0"/>
              <a:t>03/02/2022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3BD41-5BDC-FB4D-B7B8-B27268A4BF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1971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78F60-D150-F64C-B45D-5383E0EBE130}" type="datetimeFigureOut">
              <a:rPr lang="en-GB" smtClean="0"/>
              <a:t>03/02/2022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3BD41-5BDC-FB4D-B7B8-B27268A4BF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826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42900"/>
            <a:ext cx="2211884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740570"/>
            <a:ext cx="3471863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1543050"/>
            <a:ext cx="2211884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78F60-D150-F64C-B45D-5383E0EBE130}" type="datetimeFigureOut">
              <a:rPr lang="en-GB" smtClean="0"/>
              <a:t>03/02/2022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3BD41-5BDC-FB4D-B7B8-B27268A4BF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4831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42900"/>
            <a:ext cx="2211884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740570"/>
            <a:ext cx="3471863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1543050"/>
            <a:ext cx="2211884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78F60-D150-F64C-B45D-5383E0EBE130}" type="datetimeFigureOut">
              <a:rPr lang="en-GB" smtClean="0"/>
              <a:t>03/02/2022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3BD41-5BDC-FB4D-B7B8-B27268A4BF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1819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273845"/>
            <a:ext cx="5915025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1369219"/>
            <a:ext cx="5915025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4767264"/>
            <a:ext cx="154305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678F60-D150-F64C-B45D-5383E0EBE130}" type="datetimeFigureOut">
              <a:rPr lang="en-GB" smtClean="0"/>
              <a:t>03/02/2022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4767264"/>
            <a:ext cx="231457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4767264"/>
            <a:ext cx="154305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83BD41-5BDC-FB4D-B7B8-B27268A4BF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225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"/><Relationship Id="rId2" Type="http://schemas.openxmlformats.org/officeDocument/2006/relationships/image" Target="../media/image1.t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7F65427D-CF33-5948-9EEB-7BC7C2BF015B}"/>
              </a:ext>
            </a:extLst>
          </p:cNvPr>
          <p:cNvGrpSpPr/>
          <p:nvPr/>
        </p:nvGrpSpPr>
        <p:grpSpPr>
          <a:xfrm>
            <a:off x="2735680" y="65031"/>
            <a:ext cx="1085850" cy="1085850"/>
            <a:chOff x="4743450" y="247650"/>
            <a:chExt cx="2762250" cy="276225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A9E1BA6-EF90-C847-94DD-9A4AEDFF30D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43450" y="247650"/>
              <a:ext cx="2000250" cy="200025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EC90A56B-0C5C-FC4D-844B-FBFD8DE47F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95850" y="400050"/>
              <a:ext cx="2000250" cy="200025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3784CEB-C47E-A949-977C-9B4EBDB6807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048250" y="552450"/>
              <a:ext cx="2000250" cy="200025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16A1E04D-1E27-DC43-9ADA-4D08179842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00650" y="704850"/>
              <a:ext cx="2000250" cy="200025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E066310F-2E6A-3742-921D-AE4E2D30FE3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53050" y="857250"/>
              <a:ext cx="2000250" cy="2000250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D7646F67-FF74-2A40-94E8-189410F2A9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05450" y="1009650"/>
              <a:ext cx="2000250" cy="2000250"/>
            </a:xfrm>
            <a:prstGeom prst="rect">
              <a:avLst/>
            </a:prstGeom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F0C52A3-BC05-A547-B1B0-061EB56CB22C}"/>
              </a:ext>
            </a:extLst>
          </p:cNvPr>
          <p:cNvGrpSpPr/>
          <p:nvPr/>
        </p:nvGrpSpPr>
        <p:grpSpPr>
          <a:xfrm>
            <a:off x="2735680" y="3880228"/>
            <a:ext cx="1088609" cy="1088609"/>
            <a:chOff x="5273171" y="4381500"/>
            <a:chExt cx="1658007" cy="1658007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4961547C-7C0A-894F-930C-20444E932D0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73171" y="4381500"/>
              <a:ext cx="1048407" cy="1048407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70749A7C-9F5C-0C46-BE21-B02488E4CB6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25571" y="4533900"/>
              <a:ext cx="1048407" cy="1048407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E645442A-8431-874A-A985-BEE6B6B89C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77971" y="4686300"/>
              <a:ext cx="1048407" cy="1048407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236A9ADC-FAFF-5747-8209-4035A546AE3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30371" y="4838700"/>
              <a:ext cx="1048407" cy="1048407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EDAE05C7-ECA2-044F-B3BC-AE8F841FEE1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82771" y="4991100"/>
              <a:ext cx="1048407" cy="1048407"/>
            </a:xfrm>
            <a:prstGeom prst="rect">
              <a:avLst/>
            </a:prstGeom>
          </p:spPr>
        </p:pic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B2ECF8DF-FC29-FD40-8837-C57DF2CDB6F0}"/>
              </a:ext>
            </a:extLst>
          </p:cNvPr>
          <p:cNvSpPr txBox="1"/>
          <p:nvPr/>
        </p:nvSpPr>
        <p:spPr>
          <a:xfrm>
            <a:off x="830345" y="550219"/>
            <a:ext cx="1614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/>
              <a:t>Multiple inputs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456F196-FC6E-1640-AEF9-6A9076345012}"/>
              </a:ext>
            </a:extLst>
          </p:cNvPr>
          <p:cNvSpPr txBox="1"/>
          <p:nvPr/>
        </p:nvSpPr>
        <p:spPr>
          <a:xfrm>
            <a:off x="687667" y="4128299"/>
            <a:ext cx="1760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/>
              <a:t>Multiple outputs</a:t>
            </a:r>
          </a:p>
        </p:txBody>
      </p:sp>
      <p:sp>
        <p:nvSpPr>
          <p:cNvPr id="23" name="Process 22">
            <a:extLst>
              <a:ext uri="{FF2B5EF4-FFF2-40B4-BE49-F238E27FC236}">
                <a16:creationId xmlns:a16="http://schemas.microsoft.com/office/drawing/2014/main" id="{7DC67BA5-EC0D-CE46-A5CA-4948BDCC6ABB}"/>
              </a:ext>
            </a:extLst>
          </p:cNvPr>
          <p:cNvSpPr/>
          <p:nvPr/>
        </p:nvSpPr>
        <p:spPr>
          <a:xfrm>
            <a:off x="2617419" y="2574664"/>
            <a:ext cx="1585913" cy="943623"/>
          </a:xfrm>
          <a:prstGeom prst="flowChartProcess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Pre-processing and thresholding</a:t>
            </a:r>
          </a:p>
        </p:txBody>
      </p:sp>
      <p:sp>
        <p:nvSpPr>
          <p:cNvPr id="24" name="Decision 23">
            <a:extLst>
              <a:ext uri="{FF2B5EF4-FFF2-40B4-BE49-F238E27FC236}">
                <a16:creationId xmlns:a16="http://schemas.microsoft.com/office/drawing/2014/main" id="{787241C2-0AB2-9F44-8C84-6D747BC30339}"/>
              </a:ext>
            </a:extLst>
          </p:cNvPr>
          <p:cNvSpPr/>
          <p:nvPr/>
        </p:nvSpPr>
        <p:spPr>
          <a:xfrm>
            <a:off x="2648832" y="1388454"/>
            <a:ext cx="1526003" cy="664379"/>
          </a:xfrm>
          <a:prstGeom prst="flowChartDecision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DDD3526-9ECC-344C-B1E8-4526119A6804}"/>
              </a:ext>
            </a:extLst>
          </p:cNvPr>
          <p:cNvCxnSpPr>
            <a:cxnSpLocks/>
            <a:stCxn id="24" idx="2"/>
            <a:endCxn id="23" idx="0"/>
          </p:cNvCxnSpPr>
          <p:nvPr/>
        </p:nvCxnSpPr>
        <p:spPr>
          <a:xfrm flipH="1">
            <a:off x="3410376" y="2052833"/>
            <a:ext cx="1458" cy="52183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820B23F2-DC60-3544-BA44-DD70A1111AAA}"/>
              </a:ext>
            </a:extLst>
          </p:cNvPr>
          <p:cNvCxnSpPr>
            <a:cxnSpLocks/>
            <a:stCxn id="24" idx="3"/>
            <a:endCxn id="17" idx="3"/>
          </p:cNvCxnSpPr>
          <p:nvPr/>
        </p:nvCxnSpPr>
        <p:spPr>
          <a:xfrm flipH="1">
            <a:off x="3824289" y="1720644"/>
            <a:ext cx="350546" cy="2904013"/>
          </a:xfrm>
          <a:prstGeom prst="bentConnector3">
            <a:avLst>
              <a:gd name="adj1" fmla="val -304326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66F4935C-4383-D343-B97E-AED6BCC30AE9}"/>
              </a:ext>
            </a:extLst>
          </p:cNvPr>
          <p:cNvCxnSpPr>
            <a:cxnSpLocks/>
            <a:stCxn id="23" idx="1"/>
            <a:endCxn id="24" idx="1"/>
          </p:cNvCxnSpPr>
          <p:nvPr/>
        </p:nvCxnSpPr>
        <p:spPr>
          <a:xfrm rot="10800000" flipH="1">
            <a:off x="2617418" y="1720644"/>
            <a:ext cx="31413" cy="1325832"/>
          </a:xfrm>
          <a:prstGeom prst="bentConnector3">
            <a:avLst>
              <a:gd name="adj1" fmla="val -3719479"/>
            </a:avLst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A2BB7019-6CFE-134C-BF4D-CEB0F2894050}"/>
              </a:ext>
            </a:extLst>
          </p:cNvPr>
          <p:cNvCxnSpPr>
            <a:stCxn id="10" idx="2"/>
            <a:endCxn id="24" idx="0"/>
          </p:cNvCxnSpPr>
          <p:nvPr/>
        </p:nvCxnSpPr>
        <p:spPr>
          <a:xfrm flipH="1">
            <a:off x="3411834" y="1150881"/>
            <a:ext cx="16544" cy="237573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04066515-1A41-BB45-9A7C-B1D12E292D12}"/>
              </a:ext>
            </a:extLst>
          </p:cNvPr>
          <p:cNvSpPr txBox="1"/>
          <p:nvPr/>
        </p:nvSpPr>
        <p:spPr>
          <a:xfrm>
            <a:off x="2913145" y="2086919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/>
              <a:t>Yes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AE209BF-386D-A44E-B29E-D6C01A791A51}"/>
              </a:ext>
            </a:extLst>
          </p:cNvPr>
          <p:cNvSpPr txBox="1"/>
          <p:nvPr/>
        </p:nvSpPr>
        <p:spPr>
          <a:xfrm>
            <a:off x="5249945" y="2848919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0621988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</TotalTime>
  <Words>10</Words>
  <Application>Microsoft Macintosh PowerPoint</Application>
  <PresentationFormat>Custom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Elnaz Fazeli</dc:creator>
  <cp:lastModifiedBy>Elnaz Fazeli</cp:lastModifiedBy>
  <cp:revision>3</cp:revision>
  <dcterms:created xsi:type="dcterms:W3CDTF">2022-02-03T11:16:18Z</dcterms:created>
  <dcterms:modified xsi:type="dcterms:W3CDTF">2022-02-03T11:44:01Z</dcterms:modified>
</cp:coreProperties>
</file>