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4"/>
  </p:normalViewPr>
  <p:slideViewPr>
    <p:cSldViewPr snapToGrid="0">
      <p:cViewPr varScale="1">
        <p:scale>
          <a:sx n="128" d="100"/>
          <a:sy n="128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2CF7-9C27-294A-90C4-3E35094C4601}" type="datetimeFigureOut">
              <a:rPr lang="de-DE" smtClean="0"/>
              <a:t>24.09.23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C4596-9333-5B48-AF09-D4A72557A3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0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344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2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: xy_8bit__nucleus_calibrated.tif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C4596-9333-5B48-AF09-D4A72557A3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1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0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C5B54-884B-447C-A969-012169FE4C3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D6D7-7673-4347-84AF-D35BC6A7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.png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3162603" y="280588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086356" y="2457944"/>
            <a:ext cx="704913" cy="98138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139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0.13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0.13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90" y="1811613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2663923" y="3364375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858339" y="1404350"/>
            <a:ext cx="388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Index</a:t>
            </a:r>
            <a:r>
              <a:rPr lang="en-US" dirty="0"/>
              <a:t> * </a:t>
            </a:r>
            <a:r>
              <a:rPr lang="en-US" dirty="0">
                <a:solidFill>
                  <a:schemeClr val="accent6"/>
                </a:solidFill>
              </a:rPr>
              <a:t>Spacing</a:t>
            </a:r>
            <a:r>
              <a:rPr lang="en-US" dirty="0"/>
              <a:t> = Calibrated coordinate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78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1055" y="1962886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6070907" y="2243054"/>
            <a:ext cx="11289" cy="6942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158612" y="238437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0693" y="13176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851794" y="3757435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46463" y="34122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21499" y="1776435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31" y="5397351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5685051" y="3909835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988364" y="428845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9" y="2941748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-1655082" y="4363453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</p:cNvCxnSpPr>
          <p:nvPr/>
        </p:nvCxnSpPr>
        <p:spPr>
          <a:xfrm flipH="1">
            <a:off x="2798902" y="2435600"/>
            <a:ext cx="501585" cy="106297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/>
                    </a:solidFill>
                  </a:rPr>
                  <a:t>Index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chemeClr val="accent6"/>
                    </a:solidFill>
                  </a:rPr>
                  <a:t>Spacing</a:t>
                </a:r>
                <a:r>
                  <a:rPr lang="en-US" dirty="0"/>
                  <a:t> = Calibrated coordinate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139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0.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13 µ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50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0.13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µ</m:t>
                      </m:r>
                      <m:r>
                        <a:rPr 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82" y="1490679"/>
                <a:ext cx="3881127" cy="923330"/>
              </a:xfrm>
              <a:prstGeom prst="rect">
                <a:avLst/>
              </a:prstGeom>
              <a:blipFill>
                <a:blip r:embed="rId6"/>
                <a:stretch>
                  <a:fillRect l="-1634" t="-2703" r="-327" b="-540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3A2E411-C08A-4640-A448-A379E17AFA64}"/>
              </a:ext>
            </a:extLst>
          </p:cNvPr>
          <p:cNvSpPr/>
          <p:nvPr/>
        </p:nvSpPr>
        <p:spPr>
          <a:xfrm>
            <a:off x="-2517887" y="2638463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D7C7E3-9AFF-044D-943D-8BBF70434797}"/>
              </a:ext>
            </a:extLst>
          </p:cNvPr>
          <p:cNvSpPr txBox="1"/>
          <p:nvPr/>
        </p:nvSpPr>
        <p:spPr>
          <a:xfrm>
            <a:off x="-2949467" y="228011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(0,0)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CAE13C-FD22-8641-BB7E-A6BF7D608096}"/>
              </a:ext>
            </a:extLst>
          </p:cNvPr>
          <p:cNvSpPr/>
          <p:nvPr/>
        </p:nvSpPr>
        <p:spPr>
          <a:xfrm>
            <a:off x="6826589" y="1960909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3DAF5C-7ECF-B34A-97E7-9E836119DF9B}"/>
              </a:ext>
            </a:extLst>
          </p:cNvPr>
          <p:cNvSpPr/>
          <p:nvPr/>
        </p:nvSpPr>
        <p:spPr>
          <a:xfrm>
            <a:off x="7101933" y="223477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55D443-BA25-3B41-8ECF-9D3D2191A651}"/>
              </a:ext>
            </a:extLst>
          </p:cNvPr>
          <p:cNvSpPr/>
          <p:nvPr/>
        </p:nvSpPr>
        <p:spPr>
          <a:xfrm>
            <a:off x="6482976" y="223475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9A6809A-D551-5345-9BBC-119DE5EAD72E}"/>
              </a:ext>
            </a:extLst>
          </p:cNvPr>
          <p:cNvSpPr/>
          <p:nvPr/>
        </p:nvSpPr>
        <p:spPr>
          <a:xfrm>
            <a:off x="6208378" y="2588470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51601A-B4CA-6042-9B18-2DFAF6CAC19C}"/>
              </a:ext>
            </a:extLst>
          </p:cNvPr>
          <p:cNvSpPr/>
          <p:nvPr/>
        </p:nvSpPr>
        <p:spPr>
          <a:xfrm>
            <a:off x="6823181" y="2585752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D45AA71-7147-1B43-B41A-C848DA37A75F}"/>
              </a:ext>
            </a:extLst>
          </p:cNvPr>
          <p:cNvSpPr/>
          <p:nvPr/>
        </p:nvSpPr>
        <p:spPr>
          <a:xfrm>
            <a:off x="7100849" y="283919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19C81-4020-E544-9591-F0E7C7387DE0}"/>
              </a:ext>
            </a:extLst>
          </p:cNvPr>
          <p:cNvSpPr/>
          <p:nvPr/>
        </p:nvSpPr>
        <p:spPr>
          <a:xfrm>
            <a:off x="6482975" y="2851729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751660E-140E-0145-851A-CAF8945C4609}"/>
              </a:ext>
            </a:extLst>
          </p:cNvPr>
          <p:cNvSpPr/>
          <p:nvPr/>
        </p:nvSpPr>
        <p:spPr>
          <a:xfrm>
            <a:off x="1206053" y="2886469"/>
            <a:ext cx="111873" cy="101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20AB59-7596-1E4D-84E1-770249E3B1CE}"/>
              </a:ext>
            </a:extLst>
          </p:cNvPr>
          <p:cNvSpPr txBox="1"/>
          <p:nvPr/>
        </p:nvSpPr>
        <p:spPr>
          <a:xfrm>
            <a:off x="830232" y="255082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(0,0)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CDB614-08E4-B84B-B059-A3A25D9BABF9}"/>
              </a:ext>
            </a:extLst>
          </p:cNvPr>
          <p:cNvSpPr/>
          <p:nvPr/>
        </p:nvSpPr>
        <p:spPr>
          <a:xfrm>
            <a:off x="5867441" y="392543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25AA18-E956-3249-A1EB-255C7A94047E}"/>
              </a:ext>
            </a:extLst>
          </p:cNvPr>
          <p:cNvSpPr/>
          <p:nvPr/>
        </p:nvSpPr>
        <p:spPr>
          <a:xfrm>
            <a:off x="6488916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4849D5-8831-8A42-B522-DBC05A1B7719}"/>
              </a:ext>
            </a:extLst>
          </p:cNvPr>
          <p:cNvSpPr/>
          <p:nvPr/>
        </p:nvSpPr>
        <p:spPr>
          <a:xfrm>
            <a:off x="6758319" y="420919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9ADD01-0F5D-BC47-80E5-90FC9622DCE1}"/>
              </a:ext>
            </a:extLst>
          </p:cNvPr>
          <p:cNvSpPr/>
          <p:nvPr/>
        </p:nvSpPr>
        <p:spPr>
          <a:xfrm>
            <a:off x="6139362" y="419731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06488C-8987-DA49-8D5F-008726E7F71D}"/>
              </a:ext>
            </a:extLst>
          </p:cNvPr>
          <p:cNvSpPr/>
          <p:nvPr/>
        </p:nvSpPr>
        <p:spPr>
          <a:xfrm>
            <a:off x="7110390" y="392543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E0C95EB-3D0A-C44A-A7B3-FC2063229746}"/>
              </a:ext>
            </a:extLst>
          </p:cNvPr>
          <p:cNvSpPr/>
          <p:nvPr/>
        </p:nvSpPr>
        <p:spPr>
          <a:xfrm>
            <a:off x="7397609" y="420722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38448F-0BB0-2B44-81BF-205887D988D5}"/>
              </a:ext>
            </a:extLst>
          </p:cNvPr>
          <p:cNvSpPr/>
          <p:nvPr/>
        </p:nvSpPr>
        <p:spPr>
          <a:xfrm>
            <a:off x="5865466" y="4564728"/>
            <a:ext cx="620889" cy="62088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54E40F-5F0E-A641-A378-925AAB1C9E51}"/>
              </a:ext>
            </a:extLst>
          </p:cNvPr>
          <p:cNvSpPr/>
          <p:nvPr/>
        </p:nvSpPr>
        <p:spPr>
          <a:xfrm>
            <a:off x="6486941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4255EB-2C4B-1542-B222-2DFF04D842CE}"/>
              </a:ext>
            </a:extLst>
          </p:cNvPr>
          <p:cNvSpPr/>
          <p:nvPr/>
        </p:nvSpPr>
        <p:spPr>
          <a:xfrm>
            <a:off x="6756344" y="4848487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B561325-B46C-8E47-A8C9-668BFE6A6976}"/>
              </a:ext>
            </a:extLst>
          </p:cNvPr>
          <p:cNvSpPr/>
          <p:nvPr/>
        </p:nvSpPr>
        <p:spPr>
          <a:xfrm>
            <a:off x="6137387" y="4836601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A5EAAB-8EE9-AE4B-AADF-6E3893BDBD00}"/>
              </a:ext>
            </a:extLst>
          </p:cNvPr>
          <p:cNvSpPr/>
          <p:nvPr/>
        </p:nvSpPr>
        <p:spPr>
          <a:xfrm>
            <a:off x="7108415" y="4564728"/>
            <a:ext cx="620889" cy="62286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30368C8-6B5A-6C49-99E4-80CA4C716B2D}"/>
              </a:ext>
            </a:extLst>
          </p:cNvPr>
          <p:cNvSpPr/>
          <p:nvPr/>
        </p:nvSpPr>
        <p:spPr>
          <a:xfrm>
            <a:off x="7395634" y="4846510"/>
            <a:ext cx="111873" cy="101703"/>
          </a:xfrm>
          <a:prstGeom prst="ellipse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91B27-A604-284A-B6C8-ABBE46C05EA8}"/>
              </a:ext>
            </a:extLst>
          </p:cNvPr>
          <p:cNvSpPr/>
          <p:nvPr/>
        </p:nvSpPr>
        <p:spPr>
          <a:xfrm>
            <a:off x="5865465" y="3935565"/>
            <a:ext cx="1871519" cy="1250269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62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9077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45345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613" y="336049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3344" y="762985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172" y="2023396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30383" y="791701"/>
            <a:ext cx="123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Spacing, dx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707311" y="3139918"/>
            <a:ext cx="1885191" cy="0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01980" y="279474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dx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847695" y="445983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24456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50724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76992" y="3990943"/>
            <a:ext cx="620889" cy="6208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3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∗ 2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29" y="4992918"/>
                <a:ext cx="23509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>
            <a:off x="1540568" y="3292318"/>
            <a:ext cx="3532" cy="131951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43881" y="3670937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BE233057-4145-BB4F-88B9-C8ECF261390C}"/>
              </a:ext>
            </a:extLst>
          </p:cNvPr>
          <p:cNvSpPr/>
          <p:nvPr/>
        </p:nvSpPr>
        <p:spPr>
          <a:xfrm>
            <a:off x="154227" y="6008538"/>
            <a:ext cx="730495" cy="73049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 flipV="1">
            <a:off x="989771" y="6008538"/>
            <a:ext cx="0" cy="55186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172" y="5454521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Voxel depth, </a:t>
            </a:r>
            <a:r>
              <a:rPr lang="en-US" dirty="0" err="1"/>
              <a:t>dz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5AA54B-4CF3-3245-83F5-0A757CB9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1" y="2794741"/>
            <a:ext cx="2466807" cy="246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03725-3C6B-E547-96B5-219B4EF49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11" t="11586" r="11204" b="12787"/>
          <a:stretch/>
        </p:blipFill>
        <p:spPr>
          <a:xfrm>
            <a:off x="6653076" y="2664315"/>
            <a:ext cx="1505044" cy="140323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9CEC-161B-CC4F-BF1C-7A07D489D1E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761021" y="2346562"/>
            <a:ext cx="502435" cy="94335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/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139 ∗ 0.13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=18.07 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∗ 0.13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=6.5 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60B12-1FCE-8843-9F16-F58CFB2F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55" y="1700231"/>
                <a:ext cx="3469731" cy="64633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DC82EB-CA73-C543-82FD-EED622F9E2F9}"/>
              </a:ext>
            </a:extLst>
          </p:cNvPr>
          <p:cNvSpPr/>
          <p:nvPr/>
        </p:nvSpPr>
        <p:spPr>
          <a:xfrm>
            <a:off x="6124835" y="3217368"/>
            <a:ext cx="290955" cy="29033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BC08D2-26A8-3E40-BB59-5C2B6734CB97}"/>
              </a:ext>
            </a:extLst>
          </p:cNvPr>
          <p:cNvSpPr txBox="1"/>
          <p:nvPr/>
        </p:nvSpPr>
        <p:spPr>
          <a:xfrm>
            <a:off x="4987014" y="1276992"/>
            <a:ext cx="263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= Index * Spacing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37A3E8-8BF4-2148-8E7C-990B11478EB6}"/>
              </a:ext>
            </a:extLst>
          </p:cNvPr>
          <p:cNvSpPr/>
          <p:nvPr/>
        </p:nvSpPr>
        <p:spPr>
          <a:xfrm>
            <a:off x="1771424" y="1572132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FC736E-789C-7040-94B5-BDBD88B037F3}"/>
              </a:ext>
            </a:extLst>
          </p:cNvPr>
          <p:cNvCxnSpPr/>
          <p:nvPr/>
        </p:nvCxnSpPr>
        <p:spPr>
          <a:xfrm flipV="1">
            <a:off x="1847716" y="1472296"/>
            <a:ext cx="632177" cy="7924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92EADBE-933E-7C4D-B989-9B6CC6B9E79C}"/>
              </a:ext>
            </a:extLst>
          </p:cNvPr>
          <p:cNvSpPr/>
          <p:nvPr/>
        </p:nvSpPr>
        <p:spPr>
          <a:xfrm>
            <a:off x="2398839" y="1582030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4B8D59-0A16-1243-9CF4-00C92ACCA438}"/>
              </a:ext>
            </a:extLst>
          </p:cNvPr>
          <p:cNvSpPr/>
          <p:nvPr/>
        </p:nvSpPr>
        <p:spPr>
          <a:xfrm>
            <a:off x="1781321" y="2128291"/>
            <a:ext cx="127469" cy="127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E2D63-2EBB-1E49-B881-4080389BB517}"/>
              </a:ext>
            </a:extLst>
          </p:cNvPr>
          <p:cNvCxnSpPr>
            <a:cxnSpLocks/>
          </p:cNvCxnSpPr>
          <p:nvPr/>
        </p:nvCxnSpPr>
        <p:spPr>
          <a:xfrm>
            <a:off x="1703234" y="1596995"/>
            <a:ext cx="0" cy="611067"/>
          </a:xfrm>
          <a:prstGeom prst="line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0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187</Words>
  <Application>Microsoft Macintosh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Christian Tischer</cp:lastModifiedBy>
  <cp:revision>20</cp:revision>
  <dcterms:created xsi:type="dcterms:W3CDTF">2021-01-22T18:44:53Z</dcterms:created>
  <dcterms:modified xsi:type="dcterms:W3CDTF">2023-09-24T12:06:27Z</dcterms:modified>
</cp:coreProperties>
</file>