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4"/>
    <p:restoredTop sz="94640"/>
  </p:normalViewPr>
  <p:slideViewPr>
    <p:cSldViewPr snapToGrid="0" snapToObjects="1">
      <p:cViewPr>
        <p:scale>
          <a:sx n="100" d="100"/>
          <a:sy n="100" d="100"/>
        </p:scale>
        <p:origin x="174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3E47-6D62-9343-8713-A85169076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A1DBC-CEAC-8A49-A56C-604D7ED8A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7382-7514-2044-BECE-1DB58D90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DD8C-4F31-E646-A871-3E6BE6FD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3663-F618-3746-A426-7D338936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8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9419-ED13-EA40-9A77-FF0B438B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73697-7316-7047-84E0-6CF48143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06CA9-DA12-9C4B-8765-348FC330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593C-FECC-2A47-916E-7AD10FFD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8002-4D06-AD46-9BDE-0697FBCF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13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962B4-FA07-AB4A-9D03-E88C016D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F197C-B38D-3648-81E1-BAE4EB3F9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8C5A-4930-1441-8D6F-6A07F6C6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4F52-6C4C-3246-9F40-10022CE7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6130-2CD3-1548-B2ED-2739CF46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16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BB88-284D-FD43-9EC3-4F004F72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9E9B-201F-B94B-B9E4-76B87D6D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E8CE-C9EE-3845-AD40-58D98E9A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BC2D-9E48-194D-9862-B3161443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1D56-7371-2A43-AE9F-C4DD7669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48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8EA-319B-C949-93B4-3DDF5DD7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36C6-F16D-AB48-AC79-661F51F2C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3714-6118-BC4E-9DEB-D33E5EB2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9725-B3DB-664A-900B-3CB0E4F4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2F6E-5D26-1C48-B5BF-0AD1204F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3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9B79-DB70-9249-8967-B7537790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6496-E264-1D4F-BB61-547C7E768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75B73-1703-DE4F-9596-22726C28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545B2-EAF9-C64E-9EAA-F6C89958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5D59E-8A2A-5349-BF63-ADFDBEE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E9DEF-5960-1847-A6E3-D5087BF5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7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A8F4-27D6-6346-8E2B-4506419D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63678-6D4C-B947-A489-2FAA9ED2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9A674-6605-DE44-8CC3-C668B596F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CF15B-70C4-D147-B69B-9A210622E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173C0-77B2-DE4B-8262-D157708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2B1CC-F898-5649-95BD-B0D67049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21573-9340-9B43-AAE4-6FF17B6E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3766-66B3-AB48-B0C6-2090E93C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0A15-D0DE-E149-AAC7-30FBCAFD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39AEF-3F49-1848-AB6E-AD3B3868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68DFB-89EA-6B4D-8607-B7E4DB41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94861-56D1-CF4C-A36A-1526DEBD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58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EEEFA-6FAB-144C-9394-CCD5DD0C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E357A-4973-4847-B0C6-8FCE5B0D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118C9-7C2A-7148-B195-56953F8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0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1617-FD84-434A-83DD-3BCEC801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3210-6CD5-6E4B-913E-A72E89BC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544F-C2CD-3943-8EDA-A4700DE2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B419B-E728-0E4F-87DC-93AFEFB0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30651-E205-024D-9339-7D070301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44C05-4593-174F-909B-39E8C8E6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95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8BBB-3BF1-EA4C-88AA-A95B66E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0F4E1-9AAF-1445-B00E-3E1FFBEDD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ECA7F-3555-834D-AE44-E47B440CA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B8C0-48CD-5A40-9EBE-289CDCC8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B1DBD-5D0F-AC4E-85EE-64419EE5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1E71C-1F6D-C943-BE18-2A44BE14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5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EB481-067F-F54F-9E83-908D1C9D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4E10-F074-BB4B-BE4A-4499B42A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F204-DE12-7445-B09A-BF81C4679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2E80-D984-8849-B81C-39C6BF0D230A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D784-ED6E-A343-8E53-CFBEF2BD2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B6B6-3AE8-7948-8295-D8A10AF66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1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4.tiff"/><Relationship Id="rId3" Type="http://schemas.openxmlformats.org/officeDocument/2006/relationships/image" Target="../media/image2.tiff"/><Relationship Id="rId7" Type="http://schemas.openxmlformats.org/officeDocument/2006/relationships/image" Target="../media/image9.tiff"/><Relationship Id="rId12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11" Type="http://schemas.openxmlformats.org/officeDocument/2006/relationships/image" Target="../media/image5.tiff"/><Relationship Id="rId5" Type="http://schemas.openxmlformats.org/officeDocument/2006/relationships/image" Target="../media/image7.tiff"/><Relationship Id="rId10" Type="http://schemas.openxmlformats.org/officeDocument/2006/relationships/image" Target="../media/image12.tiff"/><Relationship Id="rId4" Type="http://schemas.openxmlformats.org/officeDocument/2006/relationships/image" Target="../media/image3.tiff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5324-FA28-0449-875B-D4BCEEB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D9AD-2FED-744E-AEBD-DC0150481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3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D2D88-C847-F642-8820-A3C632BD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5" y="2251051"/>
            <a:ext cx="2502099" cy="938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80D81-DF66-4A49-A808-0820824C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5" y="921285"/>
            <a:ext cx="2502099" cy="938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E80AA-4AA5-4F43-B539-1B379477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35" y="3534016"/>
            <a:ext cx="2502099" cy="938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2950F-30F8-8342-819B-3439D959D8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047"/>
          <a:stretch/>
        </p:blipFill>
        <p:spPr>
          <a:xfrm>
            <a:off x="3347923" y="734265"/>
            <a:ext cx="2287838" cy="1312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5D401-86BF-5644-8C9C-4FB58FD2DA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216"/>
          <a:stretch/>
        </p:blipFill>
        <p:spPr>
          <a:xfrm>
            <a:off x="3347923" y="2056225"/>
            <a:ext cx="2287838" cy="1327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60EFD8-F196-654E-A935-703FEDA77D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0333"/>
          <a:stretch/>
        </p:blipFill>
        <p:spPr>
          <a:xfrm>
            <a:off x="3347924" y="3414069"/>
            <a:ext cx="2287837" cy="13069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52DB2A-8498-7641-8278-94712E00FC7F}"/>
              </a:ext>
            </a:extLst>
          </p:cNvPr>
          <p:cNvSpPr/>
          <p:nvPr/>
        </p:nvSpPr>
        <p:spPr>
          <a:xfrm>
            <a:off x="5801133" y="5451377"/>
            <a:ext cx="136083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</a:t>
            </a:r>
          </a:p>
          <a:p>
            <a:r>
              <a:rPr lang="de-DE" sz="1050" dirty="0"/>
              <a:t>Default: 103</a:t>
            </a:r>
          </a:p>
          <a:p>
            <a:r>
              <a:rPr lang="de-DE" sz="1050" b="1" dirty="0"/>
              <a:t>Huang: 81</a:t>
            </a:r>
          </a:p>
          <a:p>
            <a:r>
              <a:rPr lang="de-DE" sz="1050" dirty="0"/>
              <a:t>Huang2: 86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103</a:t>
            </a:r>
          </a:p>
          <a:p>
            <a:r>
              <a:rPr lang="de-DE" sz="1050" dirty="0"/>
              <a:t>Li: 64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49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62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23</a:t>
            </a:r>
          </a:p>
          <a:p>
            <a:r>
              <a:rPr lang="de-DE" sz="1050" dirty="0"/>
              <a:t>Minimum: 111</a:t>
            </a:r>
          </a:p>
          <a:p>
            <a:r>
              <a:rPr lang="de-DE" sz="1050" dirty="0"/>
              <a:t>Moments: 103</a:t>
            </a:r>
          </a:p>
          <a:p>
            <a:r>
              <a:rPr lang="de-DE" sz="1050" b="1" dirty="0"/>
              <a:t>Otsu: 103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14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45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169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30</a:t>
            </a:r>
          </a:p>
          <a:p>
            <a:r>
              <a:rPr lang="de-DE" sz="1050" dirty="0"/>
              <a:t>Yen: 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07B69-0801-8442-82D0-1923A6122041}"/>
              </a:ext>
            </a:extLst>
          </p:cNvPr>
          <p:cNvSpPr/>
          <p:nvPr/>
        </p:nvSpPr>
        <p:spPr>
          <a:xfrm>
            <a:off x="8931957" y="5451377"/>
            <a:ext cx="159219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xy_8bit__just_noise</a:t>
            </a:r>
          </a:p>
          <a:p>
            <a:r>
              <a:rPr lang="de-DE" sz="1050" dirty="0"/>
              <a:t>Default: 9</a:t>
            </a:r>
          </a:p>
          <a:p>
            <a:r>
              <a:rPr lang="de-DE" sz="1050" b="1" dirty="0"/>
              <a:t>Huang: 9</a:t>
            </a:r>
          </a:p>
          <a:p>
            <a:r>
              <a:rPr lang="de-DE" sz="1050" dirty="0"/>
              <a:t>Huang2: 10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20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9</a:t>
            </a:r>
          </a:p>
          <a:p>
            <a:r>
              <a:rPr lang="de-DE" sz="1050" dirty="0"/>
              <a:t>Li: 10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10</a:t>
            </a:r>
          </a:p>
          <a:p>
            <a:r>
              <a:rPr lang="de-DE" sz="1050" dirty="0"/>
              <a:t>Minimum: 28</a:t>
            </a:r>
          </a:p>
          <a:p>
            <a:r>
              <a:rPr lang="de-DE" sz="1050" dirty="0"/>
              <a:t>Moments: 11</a:t>
            </a:r>
          </a:p>
          <a:p>
            <a:r>
              <a:rPr lang="de-DE" sz="1050" b="1" dirty="0"/>
              <a:t>Otsu: 10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21</a:t>
            </a:r>
          </a:p>
          <a:p>
            <a:r>
              <a:rPr lang="de-DE" sz="1050" dirty="0"/>
              <a:t>Yen: 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1AAC5-E118-2846-B256-A9A6FCCB849A}"/>
              </a:ext>
            </a:extLst>
          </p:cNvPr>
          <p:cNvSpPr/>
          <p:nvPr/>
        </p:nvSpPr>
        <p:spPr>
          <a:xfrm>
            <a:off x="7161967" y="5451377"/>
            <a:ext cx="20013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xy_8bit__two_bright_one_dark</a:t>
            </a:r>
          </a:p>
          <a:p>
            <a:r>
              <a:rPr lang="de-DE" sz="1050" dirty="0"/>
              <a:t>Default: 111</a:t>
            </a:r>
          </a:p>
          <a:p>
            <a:r>
              <a:rPr lang="de-DE" sz="1050" b="1" dirty="0"/>
              <a:t>Huang: 55</a:t>
            </a:r>
          </a:p>
          <a:p>
            <a:r>
              <a:rPr lang="de-DE" sz="1050" dirty="0"/>
              <a:t>Huang2: 58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113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111</a:t>
            </a:r>
          </a:p>
          <a:p>
            <a:r>
              <a:rPr lang="de-DE" sz="1050" dirty="0"/>
              <a:t>Li: 61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90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72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21</a:t>
            </a:r>
          </a:p>
          <a:p>
            <a:r>
              <a:rPr lang="de-DE" sz="1050" dirty="0"/>
              <a:t>Minimum: 140</a:t>
            </a:r>
          </a:p>
          <a:p>
            <a:r>
              <a:rPr lang="de-DE" sz="1050" dirty="0"/>
              <a:t>Moments: 88</a:t>
            </a:r>
          </a:p>
          <a:p>
            <a:r>
              <a:rPr lang="de-DE" sz="1050" b="1" dirty="0"/>
              <a:t>Otsu: 111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30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60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29</a:t>
            </a:r>
          </a:p>
          <a:p>
            <a:r>
              <a:rPr lang="de-DE" sz="1050" dirty="0"/>
              <a:t>Yen: 45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C659A7-583D-C04A-9FD5-D9D56E6A9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9873" y="3503429"/>
            <a:ext cx="2626283" cy="984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3B66AD-3B79-6747-81E2-7AE807D3B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3479" y="3514138"/>
            <a:ext cx="2608114" cy="9780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3AE2B9-DDD4-D940-80C9-1786CD7D57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9873" y="898000"/>
            <a:ext cx="2626283" cy="984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B7C462-FC3B-C545-9592-4156DD3511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3479" y="898000"/>
            <a:ext cx="2626283" cy="984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1F920C-8498-224A-A2B3-24F8FBF9A0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9873" y="2227766"/>
            <a:ext cx="2626283" cy="984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1A0B80-0074-A245-9BC4-F2B33C1AD8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3479" y="2227766"/>
            <a:ext cx="2626283" cy="98485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A7B587-28D0-C841-972B-AD72B5536FE9}"/>
              </a:ext>
            </a:extLst>
          </p:cNvPr>
          <p:cNvCxnSpPr>
            <a:cxnSpLocks/>
          </p:cNvCxnSpPr>
          <p:nvPr/>
        </p:nvCxnSpPr>
        <p:spPr>
          <a:xfrm>
            <a:off x="4225441" y="743898"/>
            <a:ext cx="0" cy="13123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FA9BAB-9618-F442-A4EC-891A239424D6}"/>
              </a:ext>
            </a:extLst>
          </p:cNvPr>
          <p:cNvCxnSpPr>
            <a:cxnSpLocks/>
          </p:cNvCxnSpPr>
          <p:nvPr/>
        </p:nvCxnSpPr>
        <p:spPr>
          <a:xfrm>
            <a:off x="3566472" y="3414069"/>
            <a:ext cx="0" cy="13069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93DD7D-AAE9-644A-8E26-AB9B35A39DBF}"/>
              </a:ext>
            </a:extLst>
          </p:cNvPr>
          <p:cNvCxnSpPr>
            <a:cxnSpLocks/>
          </p:cNvCxnSpPr>
          <p:nvPr/>
        </p:nvCxnSpPr>
        <p:spPr>
          <a:xfrm flipH="1">
            <a:off x="9235288" y="734265"/>
            <a:ext cx="125022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FDF150-B3A5-834E-A96F-05B2351D29BC}"/>
              </a:ext>
            </a:extLst>
          </p:cNvPr>
          <p:cNvCxnSpPr>
            <a:cxnSpLocks/>
          </p:cNvCxnSpPr>
          <p:nvPr/>
        </p:nvCxnSpPr>
        <p:spPr>
          <a:xfrm>
            <a:off x="4300566" y="743898"/>
            <a:ext cx="0" cy="131232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25C1AA-413D-754C-B01D-5FE896AF95C8}"/>
              </a:ext>
            </a:extLst>
          </p:cNvPr>
          <p:cNvCxnSpPr>
            <a:cxnSpLocks/>
          </p:cNvCxnSpPr>
          <p:nvPr/>
        </p:nvCxnSpPr>
        <p:spPr>
          <a:xfrm>
            <a:off x="4271683" y="2071836"/>
            <a:ext cx="0" cy="131232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E16D5C-C4EB-D642-B07A-1C0DD9734DC9}"/>
              </a:ext>
            </a:extLst>
          </p:cNvPr>
          <p:cNvCxnSpPr>
            <a:cxnSpLocks/>
          </p:cNvCxnSpPr>
          <p:nvPr/>
        </p:nvCxnSpPr>
        <p:spPr>
          <a:xfrm>
            <a:off x="3901323" y="2056225"/>
            <a:ext cx="0" cy="13123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EB440C-66A1-1F41-B0A8-A5F9B18F3545}"/>
              </a:ext>
            </a:extLst>
          </p:cNvPr>
          <p:cNvCxnSpPr>
            <a:cxnSpLocks/>
          </p:cNvCxnSpPr>
          <p:nvPr/>
        </p:nvCxnSpPr>
        <p:spPr>
          <a:xfrm>
            <a:off x="3586957" y="3409093"/>
            <a:ext cx="0" cy="131232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76D23A-08F2-4347-A4EB-A59853CE94B0}"/>
              </a:ext>
            </a:extLst>
          </p:cNvPr>
          <p:cNvCxnSpPr>
            <a:cxnSpLocks/>
          </p:cNvCxnSpPr>
          <p:nvPr/>
        </p:nvCxnSpPr>
        <p:spPr>
          <a:xfrm>
            <a:off x="6446067" y="721386"/>
            <a:ext cx="1332773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39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D2D88-C847-F642-8820-A3C632BD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0" y="3208734"/>
            <a:ext cx="2502099" cy="938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80D81-DF66-4A49-A808-0820824C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0" y="1481037"/>
            <a:ext cx="2502099" cy="938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E80AA-4AA5-4F43-B539-1B379477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60" y="4955780"/>
            <a:ext cx="2502099" cy="9382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52DB2A-8498-7641-8278-94712E00FC7F}"/>
              </a:ext>
            </a:extLst>
          </p:cNvPr>
          <p:cNvSpPr/>
          <p:nvPr/>
        </p:nvSpPr>
        <p:spPr>
          <a:xfrm>
            <a:off x="13072791" y="1904827"/>
            <a:ext cx="136083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</a:t>
            </a:r>
          </a:p>
          <a:p>
            <a:r>
              <a:rPr lang="de-DE" sz="1050" dirty="0"/>
              <a:t>Default: 103</a:t>
            </a:r>
          </a:p>
          <a:p>
            <a:r>
              <a:rPr lang="de-DE" sz="1050" b="1" dirty="0"/>
              <a:t>Huang: 81</a:t>
            </a:r>
          </a:p>
          <a:p>
            <a:r>
              <a:rPr lang="de-DE" sz="1050" dirty="0"/>
              <a:t>Huang2: 86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103</a:t>
            </a:r>
          </a:p>
          <a:p>
            <a:r>
              <a:rPr lang="de-DE" sz="1050" dirty="0"/>
              <a:t>Li: 64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49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62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23</a:t>
            </a:r>
          </a:p>
          <a:p>
            <a:r>
              <a:rPr lang="de-DE" sz="1050" dirty="0"/>
              <a:t>Minimum: 111</a:t>
            </a:r>
          </a:p>
          <a:p>
            <a:r>
              <a:rPr lang="de-DE" sz="1050" dirty="0"/>
              <a:t>Moments: 103</a:t>
            </a:r>
          </a:p>
          <a:p>
            <a:r>
              <a:rPr lang="de-DE" sz="1050" b="1" dirty="0"/>
              <a:t>Otsu: 103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14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45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169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30</a:t>
            </a:r>
          </a:p>
          <a:p>
            <a:r>
              <a:rPr lang="de-DE" sz="1050" dirty="0"/>
              <a:t>Yen: 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07B69-0801-8442-82D0-1923A6122041}"/>
              </a:ext>
            </a:extLst>
          </p:cNvPr>
          <p:cNvSpPr/>
          <p:nvPr/>
        </p:nvSpPr>
        <p:spPr>
          <a:xfrm>
            <a:off x="16203615" y="1904827"/>
            <a:ext cx="159219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xy_8bit__just_noise</a:t>
            </a:r>
          </a:p>
          <a:p>
            <a:r>
              <a:rPr lang="de-DE" sz="1050" dirty="0"/>
              <a:t>Default: 9</a:t>
            </a:r>
          </a:p>
          <a:p>
            <a:r>
              <a:rPr lang="de-DE" sz="1050" b="1" dirty="0"/>
              <a:t>Huang: 9</a:t>
            </a:r>
          </a:p>
          <a:p>
            <a:r>
              <a:rPr lang="de-DE" sz="1050" dirty="0"/>
              <a:t>Huang2: 10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20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9</a:t>
            </a:r>
          </a:p>
          <a:p>
            <a:r>
              <a:rPr lang="de-DE" sz="1050" dirty="0"/>
              <a:t>Li: 10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10</a:t>
            </a:r>
          </a:p>
          <a:p>
            <a:r>
              <a:rPr lang="de-DE" sz="1050" dirty="0"/>
              <a:t>Minimum: 28</a:t>
            </a:r>
          </a:p>
          <a:p>
            <a:r>
              <a:rPr lang="de-DE" sz="1050" dirty="0"/>
              <a:t>Moments: 11</a:t>
            </a:r>
          </a:p>
          <a:p>
            <a:r>
              <a:rPr lang="de-DE" sz="1050" b="1" dirty="0"/>
              <a:t>Otsu: 10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21</a:t>
            </a:r>
          </a:p>
          <a:p>
            <a:r>
              <a:rPr lang="de-DE" sz="1050" dirty="0"/>
              <a:t>Yen: 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1AAC5-E118-2846-B256-A9A6FCCB849A}"/>
              </a:ext>
            </a:extLst>
          </p:cNvPr>
          <p:cNvSpPr/>
          <p:nvPr/>
        </p:nvSpPr>
        <p:spPr>
          <a:xfrm>
            <a:off x="14433625" y="1904827"/>
            <a:ext cx="20013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xy_8bit__two_bright_one_dark</a:t>
            </a:r>
          </a:p>
          <a:p>
            <a:r>
              <a:rPr lang="de-DE" sz="1050" dirty="0"/>
              <a:t>Default: 111</a:t>
            </a:r>
          </a:p>
          <a:p>
            <a:r>
              <a:rPr lang="de-DE" sz="1050" b="1" dirty="0"/>
              <a:t>Huang: 55</a:t>
            </a:r>
          </a:p>
          <a:p>
            <a:r>
              <a:rPr lang="de-DE" sz="1050" dirty="0"/>
              <a:t>Huang2: 58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113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111</a:t>
            </a:r>
          </a:p>
          <a:p>
            <a:r>
              <a:rPr lang="de-DE" sz="1050" dirty="0"/>
              <a:t>Li: 61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90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72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21</a:t>
            </a:r>
          </a:p>
          <a:p>
            <a:r>
              <a:rPr lang="de-DE" sz="1050" dirty="0"/>
              <a:t>Minimum: 140</a:t>
            </a:r>
          </a:p>
          <a:p>
            <a:r>
              <a:rPr lang="de-DE" sz="1050" dirty="0"/>
              <a:t>Moments: 88</a:t>
            </a:r>
          </a:p>
          <a:p>
            <a:r>
              <a:rPr lang="de-DE" sz="1050" b="1" dirty="0"/>
              <a:t>Otsu: 111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30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60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29</a:t>
            </a:r>
          </a:p>
          <a:p>
            <a:r>
              <a:rPr lang="de-DE" sz="1050" dirty="0"/>
              <a:t>Yen: 45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C659A7-583D-C04A-9FD5-D9D56E6A9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599" y="4909211"/>
            <a:ext cx="2626283" cy="984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3B66AD-3B79-6747-81E2-7AE807D3B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637" y="4916024"/>
            <a:ext cx="2608114" cy="9780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3AE2B9-DDD4-D940-80C9-1786CD7D5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599" y="1434468"/>
            <a:ext cx="2626283" cy="984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B7C462-FC3B-C545-9592-4156DD351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553" y="1434468"/>
            <a:ext cx="2626283" cy="984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1F920C-8498-224A-A2B3-24F8FBF9A0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5599" y="3208734"/>
            <a:ext cx="2626283" cy="984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1A0B80-0074-A245-9BC4-F2B33C1AD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2553" y="3208734"/>
            <a:ext cx="2626283" cy="984856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509848" y="2795823"/>
            <a:ext cx="2287838" cy="1585290"/>
            <a:chOff x="3347923" y="2243373"/>
            <a:chExt cx="2287838" cy="15852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45D401-86BF-5644-8C9C-4FB58FD2DA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29216"/>
            <a:stretch/>
          </p:blipFill>
          <p:spPr>
            <a:xfrm>
              <a:off x="3347923" y="2500725"/>
              <a:ext cx="2287838" cy="1327938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4271682" y="2376826"/>
              <a:ext cx="1182967" cy="187986"/>
              <a:chOff x="4300566" y="587375"/>
              <a:chExt cx="1154084" cy="18798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4300566" y="681368"/>
                <a:ext cx="1154084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902939" y="2243373"/>
              <a:ext cx="1551711" cy="187986"/>
              <a:chOff x="4300566" y="587375"/>
              <a:chExt cx="1229209" cy="18798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4300566" y="681368"/>
                <a:ext cx="12292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4271683" y="2581377"/>
              <a:ext cx="0" cy="107574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3901323" y="2558093"/>
              <a:ext cx="0" cy="10757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509848" y="4560133"/>
            <a:ext cx="2287837" cy="1578775"/>
            <a:chOff x="3347924" y="4007683"/>
            <a:chExt cx="2287837" cy="157877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260EFD8-F196-654E-A935-703FEDA77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30333"/>
            <a:stretch/>
          </p:blipFill>
          <p:spPr>
            <a:xfrm>
              <a:off x="3347924" y="4279487"/>
              <a:ext cx="2287837" cy="1306971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/>
          </p:nvGrpSpPr>
          <p:grpSpPr>
            <a:xfrm>
              <a:off x="3586957" y="4174477"/>
              <a:ext cx="1867693" cy="187986"/>
              <a:chOff x="4300566" y="587375"/>
              <a:chExt cx="1154084" cy="187986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4300566" y="681368"/>
                <a:ext cx="1154084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586957" y="4007683"/>
              <a:ext cx="1867693" cy="187986"/>
              <a:chOff x="4300566" y="587375"/>
              <a:chExt cx="1229209" cy="18798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4300566" y="681368"/>
                <a:ext cx="12292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3586957" y="4367775"/>
              <a:ext cx="0" cy="1075745"/>
            </a:xfrm>
            <a:prstGeom prst="line">
              <a:avLst/>
            </a:prstGeom>
            <a:ln w="1905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3586957" y="4367775"/>
              <a:ext cx="0" cy="10757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095598" y="715154"/>
            <a:ext cx="262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accent2"/>
                </a:solidFill>
              </a:rPr>
              <a:t>Binary image using threshold 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41637" y="715154"/>
            <a:ext cx="260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accent1"/>
                </a:solidFill>
              </a:rPr>
              <a:t>Binary image using threshold 1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09848" y="956758"/>
            <a:ext cx="2465455" cy="1642284"/>
            <a:chOff x="3347923" y="404308"/>
            <a:chExt cx="2465455" cy="16422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12950F-30F8-8342-819B-3439D959D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30047"/>
            <a:stretch/>
          </p:blipFill>
          <p:spPr>
            <a:xfrm>
              <a:off x="3347923" y="734265"/>
              <a:ext cx="2287838" cy="1312327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441" y="807111"/>
              <a:ext cx="0" cy="10757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300566" y="619125"/>
              <a:ext cx="1154084" cy="187986"/>
              <a:chOff x="4300566" y="587375"/>
              <a:chExt cx="1154084" cy="187986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4300566" y="681368"/>
                <a:ext cx="1154084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225441" y="431139"/>
              <a:ext cx="1229209" cy="187986"/>
              <a:chOff x="4300566" y="587375"/>
              <a:chExt cx="1229209" cy="18798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4300566" y="681368"/>
                <a:ext cx="12292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4300566" y="807110"/>
              <a:ext cx="0" cy="107574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99482" y="571513"/>
              <a:ext cx="4138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 smtClean="0">
                  <a:solidFill>
                    <a:schemeClr val="accent2"/>
                  </a:solidFill>
                </a:rPr>
                <a:t>TH2</a:t>
              </a:r>
              <a:endParaRPr lang="en-US" sz="1100" dirty="0">
                <a:solidFill>
                  <a:schemeClr val="accent2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95977" y="404308"/>
              <a:ext cx="4138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 smtClean="0">
                  <a:solidFill>
                    <a:schemeClr val="accent1"/>
                  </a:solidFill>
                </a:rPr>
                <a:t>TH1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28456" y="853653"/>
            <a:ext cx="26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Raw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9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340</Words>
  <Application>Microsoft Office PowerPoint</Application>
  <PresentationFormat>Widescreen</PresentationFormat>
  <Paragraphs>114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Auto Threshold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Threshold</dc:title>
  <dc:creator>Christian Tischer</dc:creator>
  <cp:lastModifiedBy>Anniek Stokkermans</cp:lastModifiedBy>
  <cp:revision>8</cp:revision>
  <dcterms:created xsi:type="dcterms:W3CDTF">2022-03-07T17:56:15Z</dcterms:created>
  <dcterms:modified xsi:type="dcterms:W3CDTF">2022-03-08T10:15:44Z</dcterms:modified>
</cp:coreProperties>
</file>