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/>
  </p:normalViewPr>
  <p:slideViewPr>
    <p:cSldViewPr snapToGrid="0" snapToObjects="1">
      <p:cViewPr varScale="1">
        <p:scale>
          <a:sx n="76" d="100"/>
          <a:sy n="76" d="100"/>
        </p:scale>
        <p:origin x="21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6EEBB-206A-7E41-8B7D-48AD9B178BB5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CC117-58A4-2349-9442-02F46C4E41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008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CC117-58A4-2349-9442-02F46C4E419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04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DEB7-4313-4F4D-88B6-9A57CE1D9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C9AB8-02FC-A344-AC7C-46E7B0CB4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6635-3CD6-204E-B247-C96B3DC9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39D71-9E79-EC42-A21C-333ACDF4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7B4AE-D58D-E44E-A283-895560B3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1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EA06-EC03-A443-9422-DDF0B334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5FC56-FDE5-914F-BE0B-661C49BA3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18884-6205-6240-9927-01DD0D2E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A64BB-5856-FE42-87DA-7AC14313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94A35-5E29-454B-89DA-90FC27BC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03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96941-B76B-634E-AB6F-172A34F2A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2AE31-51E6-304F-B6D5-E12F553B0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73CD1-9763-3D47-9872-CD35B6C5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1BA62-296C-F441-BFC6-2FADE38D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F25B8-3CD4-0E44-8218-8B835F46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0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0AB7-80B1-374C-9E85-D20FDBEC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A8344-FD42-0748-8B61-13D46D09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BBF86-53E7-FD48-90A0-2CEE9273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3C905-D05D-814D-A7E9-35C0F9F4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8F59E-E3B3-0641-866D-98A30860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9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935E-C2F7-344A-97C1-1E592699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06955-160F-A049-98FB-EC3F794C3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4D2D2-E08F-BB45-BBA1-F9810F3D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B0EB8-9982-4140-9FEB-745BD006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4D370-A536-6B47-90A6-362601B8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39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6B4E-3222-9048-909B-039C947D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C4BF-3E38-7B47-973F-1EB0D9134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2C2C4-FFC3-0448-ABE3-6094D0984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3CF94-68BD-E84B-8F9E-8CA5D351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ADB0A-10DE-AB40-BDFF-7D22E322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199FA-6728-FB49-8063-982F0BED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04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B268-95D7-004B-92BC-361A6E6C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0EFE3-3820-1F42-8920-5EC487357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469D6-1E30-F349-8BB7-9B9FC3B92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881A6-0E4A-2F42-B68C-E5CAD6416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469D8-A9A4-4A45-A818-8AD0AF309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A4A5F-4709-8146-89B1-B4F4CCB4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E5453-662D-D14F-AE35-3B64219B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20C54-E7E8-0B4F-B896-7D75CB7B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87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F174-343E-F441-9FF2-1450F82D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63897-B72F-F649-A34A-8D901902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F5C16-9920-FC4D-BB39-15798AF1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CC7DF-2757-D44C-A154-7092C717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76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FAAB6-A7D6-964B-B68E-8B752D06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F142C-4E74-6F4E-A2EE-905E1F90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6B080-DC7D-C841-969F-7EF5B527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01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9E87-188B-414E-89E4-32A0B01D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3605E-295D-CE4E-929C-9A7A2C00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DAC9B-11F6-D44C-92F9-3A2BAA8FC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A76E0-4118-B449-AA85-F8759A91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B9685-0EAB-A84D-A7BC-47E35604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60794-AB5F-954C-9007-8FEB0EA5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79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FCD8-60DA-5348-9BEE-538DD33F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882A8-7948-C946-B866-8DA76492A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8E728-6ECC-404E-810D-387FCE0CD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69BFF-76FB-A243-93A0-B2E8D3DC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DCB7D-38E3-234E-851D-477A170F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C4BDF-CA68-134D-8CB8-12D1AAFB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54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CB8B6-8313-EF40-89FE-F54911A0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54FEA-7CD6-434E-957F-389AE35A2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A4427-A25D-EE40-8EA4-A17521955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A9A08-24AA-1F48-8505-95D4F814D212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4A07D-D695-0E48-88A4-5C9B1EFC3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FF2DE-E378-2046-A17B-BB6144375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86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24B1-9DE1-9E42-AA19-464C8E3E3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workflow_segment_2d_nuclei_measure_shape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15208-2115-3B48-9921-F6750E94D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30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019090B-48A3-C040-BD53-98359E5FB781}"/>
              </a:ext>
            </a:extLst>
          </p:cNvPr>
          <p:cNvGrpSpPr/>
          <p:nvPr/>
        </p:nvGrpSpPr>
        <p:grpSpPr>
          <a:xfrm>
            <a:off x="660400" y="541867"/>
            <a:ext cx="10261600" cy="4478428"/>
            <a:chOff x="660400" y="2042080"/>
            <a:chExt cx="6869657" cy="30519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3122E3A-90A7-1740-8EBE-E17DDFF2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832" t="13264" r="25354" b="10031"/>
            <a:stretch/>
          </p:blipFill>
          <p:spPr>
            <a:xfrm>
              <a:off x="660400" y="2042081"/>
              <a:ext cx="1408135" cy="237865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54CDE8-FE5C-9E48-B2F7-1FCCEA4435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162" t="13264" r="24972" b="10031"/>
            <a:stretch/>
          </p:blipFill>
          <p:spPr>
            <a:xfrm>
              <a:off x="2472212" y="2042080"/>
              <a:ext cx="1431366" cy="23786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F98B96C-1659-694A-BA0E-C473CB2072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261" t="14079" r="48259" b="48385"/>
            <a:stretch/>
          </p:blipFill>
          <p:spPr>
            <a:xfrm>
              <a:off x="6476190" y="2469913"/>
              <a:ext cx="1053867" cy="15602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0117D3F-FA97-FD45-96FE-45151738E3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316" t="13264" r="23252" b="10031"/>
            <a:stretch/>
          </p:blipFill>
          <p:spPr>
            <a:xfrm>
              <a:off x="4451027" y="2042080"/>
              <a:ext cx="1443848" cy="2378657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F17C28E-1DB1-B140-8295-8C2936691A54}"/>
                </a:ext>
              </a:extLst>
            </p:cNvPr>
            <p:cNvSpPr txBox="1"/>
            <p:nvPr/>
          </p:nvSpPr>
          <p:spPr>
            <a:xfrm>
              <a:off x="720676" y="4438005"/>
              <a:ext cx="1265475" cy="356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Input </a:t>
              </a:r>
              <a:r>
                <a:rPr lang="de-DE" sz="1400" dirty="0" err="1"/>
                <a:t>data</a:t>
              </a:r>
              <a:endParaRPr lang="de-DE" sz="1400" dirty="0"/>
            </a:p>
            <a:p>
              <a:r>
                <a:rPr lang="de-DE" sz="1400" dirty="0"/>
                <a:t>(</a:t>
              </a:r>
              <a:r>
                <a:rPr lang="de-DE" sz="1400" dirty="0" err="1"/>
                <a:t>grayscale</a:t>
              </a:r>
              <a:r>
                <a:rPr lang="de-DE" sz="1400" dirty="0"/>
                <a:t> </a:t>
              </a:r>
              <a:r>
                <a:rPr lang="de-DE" sz="1400" dirty="0" err="1"/>
                <a:t>image</a:t>
              </a:r>
              <a:r>
                <a:rPr lang="de-DE" sz="1400" dirty="0"/>
                <a:t>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3C5D8E-F28C-AD40-B0F0-6CEE9181740F}"/>
                </a:ext>
              </a:extLst>
            </p:cNvPr>
            <p:cNvSpPr txBox="1"/>
            <p:nvPr/>
          </p:nvSpPr>
          <p:spPr>
            <a:xfrm>
              <a:off x="2472212" y="4443815"/>
              <a:ext cx="1676421" cy="650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Semantic</a:t>
              </a:r>
              <a:r>
                <a:rPr lang="de-DE" sz="1400" dirty="0"/>
                <a:t> </a:t>
              </a:r>
            </a:p>
            <a:p>
              <a:r>
                <a:rPr lang="de-DE" sz="1400" dirty="0" err="1"/>
                <a:t>foreground</a:t>
              </a:r>
              <a:r>
                <a:rPr lang="de-DE" sz="1400" dirty="0"/>
                <a:t>/</a:t>
              </a:r>
              <a:r>
                <a:rPr lang="de-DE" sz="1400" dirty="0" err="1"/>
                <a:t>background</a:t>
              </a:r>
              <a:endParaRPr lang="de-DE" sz="1400" dirty="0"/>
            </a:p>
            <a:p>
              <a:r>
                <a:rPr lang="de-DE" sz="1400" dirty="0" err="1"/>
                <a:t>segmentation</a:t>
              </a:r>
              <a:r>
                <a:rPr lang="de-DE" sz="1400" dirty="0"/>
                <a:t> </a:t>
              </a:r>
            </a:p>
            <a:p>
              <a:r>
                <a:rPr lang="de-DE" sz="1400" dirty="0"/>
                <a:t>(</a:t>
              </a:r>
              <a:r>
                <a:rPr lang="de-DE" sz="1400" dirty="0" err="1"/>
                <a:t>binary</a:t>
              </a:r>
              <a:r>
                <a:rPr lang="de-DE" sz="1400" dirty="0"/>
                <a:t> </a:t>
              </a:r>
              <a:r>
                <a:rPr lang="de-DE" sz="1400" dirty="0" err="1"/>
                <a:t>image</a:t>
              </a:r>
              <a:r>
                <a:rPr lang="de-DE" sz="1400" dirty="0"/>
                <a:t>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5B5245-5B9E-C54D-A288-704B462F079A}"/>
                </a:ext>
              </a:extLst>
            </p:cNvPr>
            <p:cNvSpPr txBox="1"/>
            <p:nvPr/>
          </p:nvSpPr>
          <p:spPr>
            <a:xfrm>
              <a:off x="4390677" y="4458077"/>
              <a:ext cx="1603068" cy="356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Instance </a:t>
              </a:r>
              <a:r>
                <a:rPr lang="de-DE" sz="1400" dirty="0" err="1"/>
                <a:t>segmentation</a:t>
              </a:r>
              <a:endParaRPr lang="de-DE" sz="1400" dirty="0"/>
            </a:p>
            <a:p>
              <a:r>
                <a:rPr lang="de-DE" sz="1400" dirty="0"/>
                <a:t>(</a:t>
              </a:r>
              <a:r>
                <a:rPr lang="de-DE" sz="1400" dirty="0" err="1"/>
                <a:t>label</a:t>
              </a:r>
              <a:r>
                <a:rPr lang="de-DE" sz="1400" dirty="0"/>
                <a:t> </a:t>
              </a:r>
              <a:r>
                <a:rPr lang="de-DE" sz="1400" dirty="0" err="1"/>
                <a:t>mask</a:t>
              </a:r>
              <a:r>
                <a:rPr lang="de-DE" sz="1400" dirty="0"/>
                <a:t> </a:t>
              </a:r>
              <a:r>
                <a:rPr lang="de-DE" sz="1400" dirty="0" err="1"/>
                <a:t>image</a:t>
              </a:r>
              <a:r>
                <a:rPr lang="de-DE" sz="1400" dirty="0"/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69FCA1-1028-494D-81F0-8D8869A042AC}"/>
                </a:ext>
              </a:extLst>
            </p:cNvPr>
            <p:cNvSpPr txBox="1"/>
            <p:nvPr/>
          </p:nvSpPr>
          <p:spPr>
            <a:xfrm>
              <a:off x="6670783" y="4459214"/>
              <a:ext cx="630814" cy="356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Results</a:t>
              </a:r>
              <a:endParaRPr lang="de-DE" sz="1400" dirty="0"/>
            </a:p>
            <a:p>
              <a:r>
                <a:rPr lang="de-DE" sz="1400" dirty="0" err="1"/>
                <a:t>table</a:t>
              </a:r>
              <a:endParaRPr lang="de-DE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C07582-CBFB-4446-B0C7-B533B41A543E}"/>
                </a:ext>
              </a:extLst>
            </p:cNvPr>
            <p:cNvSpPr txBox="1"/>
            <p:nvPr/>
          </p:nvSpPr>
          <p:spPr>
            <a:xfrm rot="16200000">
              <a:off x="1889467" y="3155670"/>
              <a:ext cx="806183" cy="206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Threshold</a:t>
              </a:r>
              <a:endParaRPr lang="de-DE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A75797-AF22-2B44-9566-298A5F13FF6F}"/>
                </a:ext>
              </a:extLst>
            </p:cNvPr>
            <p:cNvSpPr txBox="1"/>
            <p:nvPr/>
          </p:nvSpPr>
          <p:spPr>
            <a:xfrm rot="16200000">
              <a:off x="3091685" y="3155670"/>
              <a:ext cx="2171235" cy="206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Connected</a:t>
              </a:r>
              <a:r>
                <a:rPr lang="de-DE" sz="1400" dirty="0"/>
                <a:t> </a:t>
              </a:r>
              <a:r>
                <a:rPr lang="de-DE" sz="1400" dirty="0" err="1"/>
                <a:t>component</a:t>
              </a:r>
              <a:r>
                <a:rPr lang="de-DE" sz="1400" dirty="0"/>
                <a:t> </a:t>
              </a:r>
              <a:r>
                <a:rPr lang="de-DE" sz="1400" dirty="0" err="1"/>
                <a:t>labelling</a:t>
              </a:r>
              <a:endParaRPr lang="de-DE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C61399-F834-2C46-ACD6-27D7A3784689}"/>
                </a:ext>
              </a:extLst>
            </p:cNvPr>
            <p:cNvSpPr txBox="1"/>
            <p:nvPr/>
          </p:nvSpPr>
          <p:spPr>
            <a:xfrm rot="16200000">
              <a:off x="5126007" y="3155668"/>
              <a:ext cx="2085186" cy="206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Instance </a:t>
              </a:r>
              <a:r>
                <a:rPr lang="de-DE" sz="1400" dirty="0" err="1"/>
                <a:t>shape</a:t>
              </a:r>
              <a:r>
                <a:rPr lang="de-DE" sz="1400" dirty="0"/>
                <a:t> </a:t>
              </a:r>
              <a:r>
                <a:rPr lang="de-DE" sz="1400" dirty="0" err="1"/>
                <a:t>measurements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60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5574E0-DD2F-3B47-8723-3D7ABE5EC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96" y="1231392"/>
            <a:ext cx="3325312" cy="4517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66A0A1-5395-1342-AD70-E8BA89914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740" y="1225296"/>
            <a:ext cx="3325312" cy="4517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288B02-DC53-3F4F-9CA3-6AAAF21B6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184" y="1225296"/>
            <a:ext cx="3325312" cy="4517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B8EB36-6357-154E-969B-C78EBCCBF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628" y="1691014"/>
            <a:ext cx="2715962" cy="358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5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43</Words>
  <Application>Microsoft Macintosh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workflow_segment_2d_nuclei_measure_shape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workflow_segment_2d_nuclei_measure_shape</dc:title>
  <dc:creator>Microsoft Office User</dc:creator>
  <cp:lastModifiedBy>Christian Tischer</cp:lastModifiedBy>
  <cp:revision>4</cp:revision>
  <dcterms:created xsi:type="dcterms:W3CDTF">2021-01-18T10:09:57Z</dcterms:created>
  <dcterms:modified xsi:type="dcterms:W3CDTF">2022-03-17T10:00:16Z</dcterms:modified>
</cp:coreProperties>
</file>