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10F-77D9-43EB-A9D1-EEB2542560C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353B-830B-408D-9182-DB413E01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10F-77D9-43EB-A9D1-EEB2542560C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353B-830B-408D-9182-DB413E01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10F-77D9-43EB-A9D1-EEB2542560C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353B-830B-408D-9182-DB413E01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7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10F-77D9-43EB-A9D1-EEB2542560C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353B-830B-408D-9182-DB413E01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7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10F-77D9-43EB-A9D1-EEB2542560C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353B-830B-408D-9182-DB413E01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10F-77D9-43EB-A9D1-EEB2542560C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353B-830B-408D-9182-DB413E01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10F-77D9-43EB-A9D1-EEB2542560C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353B-830B-408D-9182-DB413E01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6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10F-77D9-43EB-A9D1-EEB2542560C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353B-830B-408D-9182-DB413E01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5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10F-77D9-43EB-A9D1-EEB2542560C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353B-830B-408D-9182-DB413E01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10F-77D9-43EB-A9D1-EEB2542560C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353B-830B-408D-9182-DB413E01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0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10F-77D9-43EB-A9D1-EEB2542560C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353B-830B-408D-9182-DB413E01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0410F-77D9-43EB-A9D1-EEB2542560C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353B-830B-408D-9182-DB413E01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3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23949" y="1211188"/>
            <a:ext cx="3727687" cy="1789545"/>
            <a:chOff x="1358781" y="734938"/>
            <a:chExt cx="3727687" cy="1789545"/>
          </a:xfrm>
        </p:grpSpPr>
        <p:sp>
          <p:nvSpPr>
            <p:cNvPr id="4" name="Rectangle 3"/>
            <p:cNvSpPr/>
            <p:nvPr/>
          </p:nvSpPr>
          <p:spPr>
            <a:xfrm>
              <a:off x="1358781" y="734938"/>
              <a:ext cx="1841619" cy="264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58781" y="999858"/>
              <a:ext cx="1841619" cy="264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8781" y="1264778"/>
              <a:ext cx="1841619" cy="26492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58781" y="1529698"/>
              <a:ext cx="1841619" cy="264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0400" y="1264778"/>
              <a:ext cx="1841619" cy="264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0400" y="1529698"/>
              <a:ext cx="1841619" cy="264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00399" y="2059538"/>
              <a:ext cx="1841619" cy="26492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GaussianBlur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00400" y="1794618"/>
              <a:ext cx="1841619" cy="264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832468" y="2124433"/>
              <a:ext cx="254000" cy="400050"/>
            </a:xfrm>
            <a:custGeom>
              <a:avLst/>
              <a:gdLst>
                <a:gd name="connsiteX0" fmla="*/ 0 w 241300"/>
                <a:gd name="connsiteY0" fmla="*/ 0 h 400050"/>
                <a:gd name="connsiteX1" fmla="*/ 0 w 241300"/>
                <a:gd name="connsiteY1" fmla="*/ 346075 h 400050"/>
                <a:gd name="connsiteX2" fmla="*/ 79375 w 241300"/>
                <a:gd name="connsiteY2" fmla="*/ 292100 h 400050"/>
                <a:gd name="connsiteX3" fmla="*/ 139700 w 241300"/>
                <a:gd name="connsiteY3" fmla="*/ 400050 h 400050"/>
                <a:gd name="connsiteX4" fmla="*/ 215900 w 241300"/>
                <a:gd name="connsiteY4" fmla="*/ 365125 h 400050"/>
                <a:gd name="connsiteX5" fmla="*/ 152400 w 241300"/>
                <a:gd name="connsiteY5" fmla="*/ 250825 h 400050"/>
                <a:gd name="connsiteX6" fmla="*/ 241300 w 241300"/>
                <a:gd name="connsiteY6" fmla="*/ 247650 h 400050"/>
                <a:gd name="connsiteX7" fmla="*/ 0 w 241300"/>
                <a:gd name="connsiteY7" fmla="*/ 0 h 400050"/>
                <a:gd name="connsiteX0" fmla="*/ 0 w 254000"/>
                <a:gd name="connsiteY0" fmla="*/ 0 h 400050"/>
                <a:gd name="connsiteX1" fmla="*/ 0 w 254000"/>
                <a:gd name="connsiteY1" fmla="*/ 346075 h 400050"/>
                <a:gd name="connsiteX2" fmla="*/ 79375 w 254000"/>
                <a:gd name="connsiteY2" fmla="*/ 292100 h 400050"/>
                <a:gd name="connsiteX3" fmla="*/ 139700 w 254000"/>
                <a:gd name="connsiteY3" fmla="*/ 400050 h 400050"/>
                <a:gd name="connsiteX4" fmla="*/ 215900 w 254000"/>
                <a:gd name="connsiteY4" fmla="*/ 365125 h 400050"/>
                <a:gd name="connsiteX5" fmla="*/ 152400 w 254000"/>
                <a:gd name="connsiteY5" fmla="*/ 250825 h 400050"/>
                <a:gd name="connsiteX6" fmla="*/ 254000 w 254000"/>
                <a:gd name="connsiteY6" fmla="*/ 228600 h 400050"/>
                <a:gd name="connsiteX7" fmla="*/ 0 w 254000"/>
                <a:gd name="connsiteY7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000" h="400050">
                  <a:moveTo>
                    <a:pt x="0" y="0"/>
                  </a:moveTo>
                  <a:lnTo>
                    <a:pt x="0" y="346075"/>
                  </a:lnTo>
                  <a:lnTo>
                    <a:pt x="79375" y="292100"/>
                  </a:lnTo>
                  <a:lnTo>
                    <a:pt x="139700" y="400050"/>
                  </a:lnTo>
                  <a:lnTo>
                    <a:pt x="215900" y="365125"/>
                  </a:lnTo>
                  <a:lnTo>
                    <a:pt x="152400" y="250825"/>
                  </a:lnTo>
                  <a:lnTo>
                    <a:pt x="2540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3824287"/>
            <a:ext cx="1971675" cy="19716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793" y="3824286"/>
            <a:ext cx="1971675" cy="19716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55724" y="3374701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Input image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41614" y="3374701"/>
            <a:ext cx="15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Blurred image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70689" y="675241"/>
            <a:ext cx="254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Image analysis in the GUI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48805" y="2000033"/>
            <a:ext cx="421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Blurred image = GaussianBlur(Input image)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48805" y="1619512"/>
            <a:ext cx="4552950" cy="141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48805" y="1343648"/>
            <a:ext cx="4552950" cy="26492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ysClr val="windowText" lastClr="000000"/>
                </a:solidFill>
              </a:rPr>
              <a:t>Script recorder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48805" y="581695"/>
            <a:ext cx="458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Manual actions are recorded by script recorder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2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Anniek Stokkermans</dc:creator>
  <cp:lastModifiedBy>Anniek Stokkermans</cp:lastModifiedBy>
  <cp:revision>2</cp:revision>
  <dcterms:created xsi:type="dcterms:W3CDTF">2022-03-02T13:48:41Z</dcterms:created>
  <dcterms:modified xsi:type="dcterms:W3CDTF">2022-03-02T13:50:38Z</dcterms:modified>
</cp:coreProperties>
</file>