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4"/>
  </p:normalViewPr>
  <p:slideViewPr>
    <p:cSldViewPr snapToGrid="0">
      <p:cViewPr varScale="1">
        <p:scale>
          <a:sx n="108" d="100"/>
          <a:sy n="108" d="100"/>
        </p:scale>
        <p:origin x="1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32CF7-9C27-294A-90C4-3E35094C4601}" type="datetimeFigureOut">
              <a:rPr lang="de-DE" smtClean="0"/>
              <a:t>18.01.22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C4596-9333-5B48-AF09-D4A72557A3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00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: xy_8bit__nucleus_calibrated.tif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C4596-9333-5B48-AF09-D4A72557A3A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344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: xy_8bit__nucleus_calibrated.tif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C4596-9333-5B48-AF09-D4A72557A3A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4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9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9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1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4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1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6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0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1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4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2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C5B54-884B-447C-A969-012169FE4C38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851794" y="3978010"/>
            <a:ext cx="1879812" cy="1251339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63560" y="3978010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89828" y="3978010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16096" y="3978010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11055" y="1962886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6070907" y="2243054"/>
            <a:ext cx="11289" cy="694267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5158612" y="238437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 </a:t>
            </a:r>
            <a:r>
              <a:rPr lang="en-US" dirty="0" err="1"/>
              <a:t>dy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90693" y="131764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 dx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851794" y="3757435"/>
            <a:ext cx="1885191" cy="0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46463" y="341225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dx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6521499" y="1776435"/>
            <a:ext cx="632177" cy="7924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68939" y="4608460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495207" y="4608460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121475" y="4608460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5685312" y="5408555"/>
                <a:ext cx="2350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𝑟𝑒𝑎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3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 2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312" y="5408555"/>
                <a:ext cx="23509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 flipH="1">
            <a:off x="5685051" y="3909835"/>
            <a:ext cx="3532" cy="1319514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88364" y="428845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dy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5AA54B-4CF3-3245-83F5-0A757CB94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769" y="2941748"/>
            <a:ext cx="2466807" cy="2466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A03725-3C6B-E547-96B5-219B4EF494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11" t="11586" r="11204" b="12787"/>
          <a:stretch/>
        </p:blipFill>
        <p:spPr>
          <a:xfrm>
            <a:off x="3162603" y="2805885"/>
            <a:ext cx="1505044" cy="140323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669CEC-161B-CC4F-BF1C-7A07D489D1E7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3086356" y="2457944"/>
            <a:ext cx="704913" cy="981381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460B12-1FCE-8843-9F16-F58CFB2F4128}"/>
                  </a:ext>
                </a:extLst>
              </p:cNvPr>
              <p:cNvSpPr txBox="1"/>
              <p:nvPr/>
            </p:nvSpPr>
            <p:spPr>
              <a:xfrm>
                <a:off x="1351490" y="1811613"/>
                <a:ext cx="3469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139 ∗ 0.13 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=18.07 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∗ 0.13 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=6.5 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460B12-1FCE-8843-9F16-F58CFB2F4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490" y="1811613"/>
                <a:ext cx="3469731" cy="646331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AFDC82EB-CA73-C543-82FD-EED622F9E2F9}"/>
              </a:ext>
            </a:extLst>
          </p:cNvPr>
          <p:cNvSpPr/>
          <p:nvPr/>
        </p:nvSpPr>
        <p:spPr>
          <a:xfrm>
            <a:off x="2663923" y="3364375"/>
            <a:ext cx="290955" cy="29033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BC08D2-26A8-3E40-BB59-5C2B6734CB97}"/>
              </a:ext>
            </a:extLst>
          </p:cNvPr>
          <p:cNvSpPr txBox="1"/>
          <p:nvPr/>
        </p:nvSpPr>
        <p:spPr>
          <a:xfrm>
            <a:off x="1335418" y="1444106"/>
            <a:ext cx="26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= Index * Spacing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3A2E411-C08A-4640-A448-A379E17AFA64}"/>
              </a:ext>
            </a:extLst>
          </p:cNvPr>
          <p:cNvSpPr/>
          <p:nvPr/>
        </p:nvSpPr>
        <p:spPr>
          <a:xfrm>
            <a:off x="-2517887" y="2638463"/>
            <a:ext cx="111873" cy="101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D7C7E3-9AFF-044D-943D-8BBF70434797}"/>
              </a:ext>
            </a:extLst>
          </p:cNvPr>
          <p:cNvSpPr txBox="1"/>
          <p:nvPr/>
        </p:nvSpPr>
        <p:spPr>
          <a:xfrm>
            <a:off x="-2949467" y="228011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 (0,0)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CAE13C-FD22-8641-BB7E-A6BF7D608096}"/>
              </a:ext>
            </a:extLst>
          </p:cNvPr>
          <p:cNvSpPr/>
          <p:nvPr/>
        </p:nvSpPr>
        <p:spPr>
          <a:xfrm>
            <a:off x="6826589" y="1960909"/>
            <a:ext cx="620889" cy="6228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3DAF5C-7ECF-B34A-97E7-9E836119DF9B}"/>
              </a:ext>
            </a:extLst>
          </p:cNvPr>
          <p:cNvSpPr/>
          <p:nvPr/>
        </p:nvSpPr>
        <p:spPr>
          <a:xfrm>
            <a:off x="7101933" y="2234770"/>
            <a:ext cx="111873" cy="101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B55D443-BA25-3B41-8ECF-9D3D2191A651}"/>
              </a:ext>
            </a:extLst>
          </p:cNvPr>
          <p:cNvSpPr/>
          <p:nvPr/>
        </p:nvSpPr>
        <p:spPr>
          <a:xfrm>
            <a:off x="6482976" y="2234759"/>
            <a:ext cx="111873" cy="101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9A6809A-D551-5345-9BBC-119DE5EAD72E}"/>
              </a:ext>
            </a:extLst>
          </p:cNvPr>
          <p:cNvSpPr/>
          <p:nvPr/>
        </p:nvSpPr>
        <p:spPr>
          <a:xfrm>
            <a:off x="6208378" y="2588470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251601A-B4CA-6042-9B18-2DFAF6CAC19C}"/>
              </a:ext>
            </a:extLst>
          </p:cNvPr>
          <p:cNvSpPr/>
          <p:nvPr/>
        </p:nvSpPr>
        <p:spPr>
          <a:xfrm>
            <a:off x="6823181" y="2585752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D45AA71-7147-1B43-B41A-C848DA37A75F}"/>
              </a:ext>
            </a:extLst>
          </p:cNvPr>
          <p:cNvSpPr/>
          <p:nvPr/>
        </p:nvSpPr>
        <p:spPr>
          <a:xfrm>
            <a:off x="7100849" y="2839199"/>
            <a:ext cx="111873" cy="101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A519C81-4020-E544-9591-F0E7C7387DE0}"/>
              </a:ext>
            </a:extLst>
          </p:cNvPr>
          <p:cNvSpPr/>
          <p:nvPr/>
        </p:nvSpPr>
        <p:spPr>
          <a:xfrm>
            <a:off x="6482975" y="2851729"/>
            <a:ext cx="111873" cy="101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751660E-140E-0145-851A-CAF8945C4609}"/>
              </a:ext>
            </a:extLst>
          </p:cNvPr>
          <p:cNvSpPr/>
          <p:nvPr/>
        </p:nvSpPr>
        <p:spPr>
          <a:xfrm>
            <a:off x="1206053" y="2886469"/>
            <a:ext cx="111873" cy="101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20AB59-7596-1E4D-84E1-770249E3B1CE}"/>
              </a:ext>
            </a:extLst>
          </p:cNvPr>
          <p:cNvSpPr txBox="1"/>
          <p:nvPr/>
        </p:nvSpPr>
        <p:spPr>
          <a:xfrm>
            <a:off x="830232" y="255082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</p:spTree>
    <p:extLst>
      <p:ext uri="{BB962C8B-B14F-4D97-AF65-F5344CB8AC3E}">
        <p14:creationId xmlns:p14="http://schemas.microsoft.com/office/powerpoint/2010/main" val="364778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19077" y="3360493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45345" y="3360493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1613" y="3360493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33344" y="762985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172" y="2023396"/>
            <a:ext cx="124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Spacing, </a:t>
            </a:r>
            <a:r>
              <a:rPr lang="en-US" dirty="0" err="1"/>
              <a:t>dy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30383" y="791701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Spacing, dx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707311" y="3139918"/>
            <a:ext cx="1885191" cy="0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01980" y="279474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dx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847695" y="445983"/>
            <a:ext cx="632177" cy="7924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24456" y="3990943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350724" y="3990943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76992" y="3990943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40829" y="4992918"/>
                <a:ext cx="2350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𝑟𝑒𝑎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3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 2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829" y="4992918"/>
                <a:ext cx="23509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 flipH="1">
            <a:off x="1540568" y="3292318"/>
            <a:ext cx="3532" cy="1319514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3881" y="367093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dy</a:t>
            </a:r>
            <a:endParaRPr lang="en-US" dirty="0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BE233057-4145-BB4F-88B9-C8ECF261390C}"/>
              </a:ext>
            </a:extLst>
          </p:cNvPr>
          <p:cNvSpPr/>
          <p:nvPr/>
        </p:nvSpPr>
        <p:spPr>
          <a:xfrm>
            <a:off x="154227" y="6008538"/>
            <a:ext cx="730495" cy="730495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Straight Connector 37"/>
          <p:cNvCxnSpPr>
            <a:cxnSpLocks/>
          </p:cNvCxnSpPr>
          <p:nvPr/>
        </p:nvCxnSpPr>
        <p:spPr>
          <a:xfrm flipV="1">
            <a:off x="989771" y="6008538"/>
            <a:ext cx="0" cy="551864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0172" y="5454521"/>
            <a:ext cx="161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Voxel depth, </a:t>
            </a:r>
            <a:r>
              <a:rPr lang="en-US" dirty="0" err="1"/>
              <a:t>dz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5AA54B-4CF3-3245-83F5-0A757CB94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681" y="2794741"/>
            <a:ext cx="2466807" cy="2466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A03725-3C6B-E547-96B5-219B4EF494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11" t="11586" r="11204" b="12787"/>
          <a:stretch/>
        </p:blipFill>
        <p:spPr>
          <a:xfrm>
            <a:off x="6653076" y="2664315"/>
            <a:ext cx="1505044" cy="140323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669CEC-161B-CC4F-BF1C-7A07D489D1E7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6761021" y="2346562"/>
            <a:ext cx="502435" cy="94335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460B12-1FCE-8843-9F16-F58CFB2F4128}"/>
                  </a:ext>
                </a:extLst>
              </p:cNvPr>
              <p:cNvSpPr txBox="1"/>
              <p:nvPr/>
            </p:nvSpPr>
            <p:spPr>
              <a:xfrm>
                <a:off x="5026155" y="1700231"/>
                <a:ext cx="3469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139 ∗ 0.13 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=18.07 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∗ 0.13 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=6.5 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460B12-1FCE-8843-9F16-F58CFB2F4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155" y="1700231"/>
                <a:ext cx="3469731" cy="646331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AFDC82EB-CA73-C543-82FD-EED622F9E2F9}"/>
              </a:ext>
            </a:extLst>
          </p:cNvPr>
          <p:cNvSpPr/>
          <p:nvPr/>
        </p:nvSpPr>
        <p:spPr>
          <a:xfrm>
            <a:off x="6124835" y="3217368"/>
            <a:ext cx="290955" cy="29033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BC08D2-26A8-3E40-BB59-5C2B6734CB97}"/>
              </a:ext>
            </a:extLst>
          </p:cNvPr>
          <p:cNvSpPr txBox="1"/>
          <p:nvPr/>
        </p:nvSpPr>
        <p:spPr>
          <a:xfrm>
            <a:off x="4987014" y="1276992"/>
            <a:ext cx="2636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= Index * Spacing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F37A3E8-8BF4-2148-8E7C-990B11478EB6}"/>
              </a:ext>
            </a:extLst>
          </p:cNvPr>
          <p:cNvSpPr/>
          <p:nvPr/>
        </p:nvSpPr>
        <p:spPr>
          <a:xfrm>
            <a:off x="1771424" y="1572132"/>
            <a:ext cx="127469" cy="127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FC736E-789C-7040-94B5-BDBD88B037F3}"/>
              </a:ext>
            </a:extLst>
          </p:cNvPr>
          <p:cNvCxnSpPr/>
          <p:nvPr/>
        </p:nvCxnSpPr>
        <p:spPr>
          <a:xfrm flipV="1">
            <a:off x="1847716" y="1472296"/>
            <a:ext cx="632177" cy="7924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192EADBE-933E-7C4D-B989-9B6CC6B9E79C}"/>
              </a:ext>
            </a:extLst>
          </p:cNvPr>
          <p:cNvSpPr/>
          <p:nvPr/>
        </p:nvSpPr>
        <p:spPr>
          <a:xfrm>
            <a:off x="2398839" y="1582030"/>
            <a:ext cx="127469" cy="127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84B8D59-0A16-1243-9CF4-00C92ACCA438}"/>
              </a:ext>
            </a:extLst>
          </p:cNvPr>
          <p:cNvSpPr/>
          <p:nvPr/>
        </p:nvSpPr>
        <p:spPr>
          <a:xfrm>
            <a:off x="1781321" y="2128291"/>
            <a:ext cx="127469" cy="127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E2D63-2EBB-1E49-B881-4080389BB517}"/>
              </a:ext>
            </a:extLst>
          </p:cNvPr>
          <p:cNvCxnSpPr>
            <a:cxnSpLocks/>
          </p:cNvCxnSpPr>
          <p:nvPr/>
        </p:nvCxnSpPr>
        <p:spPr>
          <a:xfrm>
            <a:off x="1703234" y="1596995"/>
            <a:ext cx="0" cy="611067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903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123</Words>
  <Application>Microsoft Macintosh PowerPoint</Application>
  <PresentationFormat>On-screen Show (4:3)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MPIBPC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Politi, Antonio</dc:creator>
  <cp:lastModifiedBy>Christian Tischer</cp:lastModifiedBy>
  <cp:revision>15</cp:revision>
  <dcterms:created xsi:type="dcterms:W3CDTF">2021-01-22T18:44:53Z</dcterms:created>
  <dcterms:modified xsi:type="dcterms:W3CDTF">2022-01-18T14:44:44Z</dcterms:modified>
</cp:coreProperties>
</file>