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38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D67F-9228-4D1B-A549-79D3048EE69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33" y="2674156"/>
            <a:ext cx="1276620" cy="1832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33" y="4762500"/>
            <a:ext cx="1655812" cy="1914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033" y="482619"/>
            <a:ext cx="2439479" cy="19718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346" y="1419628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Input </a:t>
            </a:r>
            <a:r>
              <a:rPr lang="nl-NL" dirty="0" smtClean="0"/>
              <a:t>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20050" y="553529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Label mask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20050" y="1283856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Results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20050" y="3405875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ROI set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70350" y="3554200"/>
            <a:ext cx="20256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00289" y="2980425"/>
            <a:ext cx="23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Image analysis process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92" y="1963321"/>
            <a:ext cx="255305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4</cp:revision>
  <dcterms:created xsi:type="dcterms:W3CDTF">2021-12-20T13:55:52Z</dcterms:created>
  <dcterms:modified xsi:type="dcterms:W3CDTF">2021-12-21T10:01:31Z</dcterms:modified>
</cp:coreProperties>
</file>