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84"/>
    <p:restoredTop sz="94640"/>
  </p:normalViewPr>
  <p:slideViewPr>
    <p:cSldViewPr snapToGrid="0" snapToObjects="1">
      <p:cViewPr varScale="1">
        <p:scale>
          <a:sx n="99" d="100"/>
          <a:sy n="99" d="100"/>
        </p:scale>
        <p:origin x="208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33E47-6D62-9343-8713-A85169076C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CA1DBC-CEAC-8A49-A56C-604D7ED8A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A7382-7514-2044-BECE-1DB58D905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82E80-D984-8849-B81C-39C6BF0D230A}" type="datetimeFigureOut">
              <a:rPr lang="de-DE" smtClean="0"/>
              <a:t>07.03.22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9DD8C-4F31-E646-A871-3E6BE6FDC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83663-F618-3746-A426-7D338936A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E7DB2-F4FB-7846-87B4-DD4290F7719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398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B9419-ED13-EA40-9A77-FF0B438BF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073697-7316-7047-84E0-6CF481439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06CA9-DA12-9C4B-8765-348FC330D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82E80-D984-8849-B81C-39C6BF0D230A}" type="datetimeFigureOut">
              <a:rPr lang="de-DE" smtClean="0"/>
              <a:t>07.03.22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7593C-FECC-2A47-916E-7AD10FFD8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88002-4D06-AD46-9BDE-0697FBCF5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E7DB2-F4FB-7846-87B4-DD4290F7719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6137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D962B4-FA07-AB4A-9D03-E88C016D9D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AF197C-B38D-3648-81E1-BAE4EB3F9D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A8C5A-4930-1441-8D6F-6A07F6C6C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82E80-D984-8849-B81C-39C6BF0D230A}" type="datetimeFigureOut">
              <a:rPr lang="de-DE" smtClean="0"/>
              <a:t>07.03.22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E4F52-6C4C-3246-9F40-10022CE7D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66130-2CD3-1548-B2ED-2739CF469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E7DB2-F4FB-7846-87B4-DD4290F7719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4167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ABB88-284D-FD43-9EC3-4F004F721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09E9B-201F-B94B-B9E4-76B87D6DD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DE8CE-C9EE-3845-AD40-58D98E9A5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82E80-D984-8849-B81C-39C6BF0D230A}" type="datetimeFigureOut">
              <a:rPr lang="de-DE" smtClean="0"/>
              <a:t>07.03.22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ABC2D-9E48-194D-9862-B31614436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D1D56-7371-2A43-AE9F-C4DD76690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E7DB2-F4FB-7846-87B4-DD4290F7719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2486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E18EA-319B-C949-93B4-3DDF5DD78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236C6-F16D-AB48-AC79-661F51F2C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F3714-6118-BC4E-9DEB-D33E5EB2D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82E80-D984-8849-B81C-39C6BF0D230A}" type="datetimeFigureOut">
              <a:rPr lang="de-DE" smtClean="0"/>
              <a:t>07.03.22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B9725-B3DB-664A-900B-3CB0E4F47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A2F6E-5D26-1C48-B5BF-0AD1204F3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E7DB2-F4FB-7846-87B4-DD4290F7719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737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B9B79-DB70-9249-8967-B75377902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56496-E264-1D4F-BB61-547C7E7683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175B73-1703-DE4F-9596-22726C28A6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545B2-EAF9-C64E-9EAA-F6C89958E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82E80-D984-8849-B81C-39C6BF0D230A}" type="datetimeFigureOut">
              <a:rPr lang="de-DE" smtClean="0"/>
              <a:t>07.03.22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5D59E-8A2A-5349-BF63-ADFDBEE47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8E9DEF-5960-1847-A6E3-D5087BF50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E7DB2-F4FB-7846-87B4-DD4290F7719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6723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0A8F4-27D6-6346-8E2B-4506419D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63678-6D4C-B947-A489-2FAA9ED27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09A674-6605-DE44-8CC3-C668B596F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FCF15B-70C4-D147-B69B-9A210622E0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7173C0-77B2-DE4B-8262-D15770897A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D2B1CC-F898-5649-95BD-B0D67049F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82E80-D984-8849-B81C-39C6BF0D230A}" type="datetimeFigureOut">
              <a:rPr lang="de-DE" smtClean="0"/>
              <a:t>07.03.22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821573-9340-9B43-AAE4-6FF17B6EA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B43766-66B3-AB48-B0C6-2090E93C6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E7DB2-F4FB-7846-87B4-DD4290F7719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5653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60A15-D0DE-E149-AAC7-30FBCAFD0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39AEF-3F49-1848-AB6E-AD3B38684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82E80-D984-8849-B81C-39C6BF0D230A}" type="datetimeFigureOut">
              <a:rPr lang="de-DE" smtClean="0"/>
              <a:t>07.03.22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F68DFB-89EA-6B4D-8607-B7E4DB41B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B94861-56D1-CF4C-A36A-1526DEBD1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E7DB2-F4FB-7846-87B4-DD4290F7719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0583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0EEEFA-6FAB-144C-9394-CCD5DD0CA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82E80-D984-8849-B81C-39C6BF0D230A}" type="datetimeFigureOut">
              <a:rPr lang="de-DE" smtClean="0"/>
              <a:t>07.03.22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1E357A-4973-4847-B0C6-8FCE5B0D3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3118C9-7C2A-7148-B195-56953F8A2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E7DB2-F4FB-7846-87B4-DD4290F7719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5033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81617-FD84-434A-83DD-3BCEC801B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D3210-6CD5-6E4B-913E-A72E89BCC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A5544F-C2CD-3943-8EDA-A4700DE2CA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7B419B-E728-0E4F-87DC-93AFEFB07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82E80-D984-8849-B81C-39C6BF0D230A}" type="datetimeFigureOut">
              <a:rPr lang="de-DE" smtClean="0"/>
              <a:t>07.03.22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30651-E205-024D-9339-7D0703016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44C05-4593-174F-909B-39E8C8E61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E7DB2-F4FB-7846-87B4-DD4290F7719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6954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38BBB-3BF1-EA4C-88AA-A95B66ED8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50F4E1-9AAF-1445-B00E-3E1FFBEDDE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1ECA7F-3555-834D-AE44-E47B440CA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41B8C0-48CD-5A40-9EBE-289CDCC8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82E80-D984-8849-B81C-39C6BF0D230A}" type="datetimeFigureOut">
              <a:rPr lang="de-DE" smtClean="0"/>
              <a:t>07.03.22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B1DBD-5D0F-AC4E-85EE-64419EE59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01E71C-1F6D-C943-BE18-2A44BE142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E7DB2-F4FB-7846-87B4-DD4290F7719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357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6EB481-067F-F54F-9E83-908D1C9D4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04E10-F074-BB4B-BE4A-4499B42A2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9F204-DE12-7445-B09A-BF81C4679A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82E80-D984-8849-B81C-39C6BF0D230A}" type="datetimeFigureOut">
              <a:rPr lang="de-DE" smtClean="0"/>
              <a:t>07.03.22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DD784-ED6E-A343-8E53-CFBEF2BD23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5B6B6-3AE8-7948-8295-D8A10AF660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E7DB2-F4FB-7846-87B4-DD4290F7719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1010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f"/><Relationship Id="rId13" Type="http://schemas.openxmlformats.org/officeDocument/2006/relationships/image" Target="../media/image12.tiff"/><Relationship Id="rId3" Type="http://schemas.openxmlformats.org/officeDocument/2006/relationships/image" Target="../media/image2.tiff"/><Relationship Id="rId7" Type="http://schemas.openxmlformats.org/officeDocument/2006/relationships/image" Target="../media/image6.tiff"/><Relationship Id="rId12" Type="http://schemas.openxmlformats.org/officeDocument/2006/relationships/image" Target="../media/image11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iff"/><Relationship Id="rId11" Type="http://schemas.openxmlformats.org/officeDocument/2006/relationships/image" Target="../media/image10.tiff"/><Relationship Id="rId5" Type="http://schemas.openxmlformats.org/officeDocument/2006/relationships/image" Target="../media/image4.tiff"/><Relationship Id="rId10" Type="http://schemas.openxmlformats.org/officeDocument/2006/relationships/image" Target="../media/image9.tiff"/><Relationship Id="rId4" Type="http://schemas.openxmlformats.org/officeDocument/2006/relationships/image" Target="../media/image3.tiff"/><Relationship Id="rId9" Type="http://schemas.openxmlformats.org/officeDocument/2006/relationships/image" Target="../media/image8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45324-FA28-0449-875B-D4BCEEB1C8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Auto </a:t>
            </a:r>
            <a:r>
              <a:rPr lang="de-DE" dirty="0" err="1"/>
              <a:t>Threshold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D9AD-2FED-744E-AEBD-DC0150481E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4302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5DD2D88-C847-F642-8820-A3C632BD4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335" y="2251051"/>
            <a:ext cx="2502099" cy="9382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280D81-DF66-4A49-A808-0820824C6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335" y="921285"/>
            <a:ext cx="2502099" cy="9382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FE80AA-4AA5-4F43-B539-1B37947725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335" y="3534016"/>
            <a:ext cx="2502099" cy="9382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12950F-30F8-8342-819B-3439D959D88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0047"/>
          <a:stretch/>
        </p:blipFill>
        <p:spPr>
          <a:xfrm>
            <a:off x="3347923" y="734265"/>
            <a:ext cx="2287838" cy="13123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45D401-86BF-5644-8C9C-4FB58FD2DA4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29216"/>
          <a:stretch/>
        </p:blipFill>
        <p:spPr>
          <a:xfrm>
            <a:off x="3347923" y="2056225"/>
            <a:ext cx="2287838" cy="13279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60EFD8-F196-654E-A935-703FEDA77D0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30333"/>
          <a:stretch/>
        </p:blipFill>
        <p:spPr>
          <a:xfrm>
            <a:off x="3347924" y="3414069"/>
            <a:ext cx="2287837" cy="130697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552DB2A-8498-7641-8278-94712E00FC7F}"/>
              </a:ext>
            </a:extLst>
          </p:cNvPr>
          <p:cNvSpPr/>
          <p:nvPr/>
        </p:nvSpPr>
        <p:spPr>
          <a:xfrm>
            <a:off x="5801133" y="5451377"/>
            <a:ext cx="1360834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50" dirty="0"/>
              <a:t>xy_8bit__two_bright</a:t>
            </a:r>
          </a:p>
          <a:p>
            <a:r>
              <a:rPr lang="de-DE" sz="1050" dirty="0"/>
              <a:t>Default: 103</a:t>
            </a:r>
          </a:p>
          <a:p>
            <a:r>
              <a:rPr lang="de-DE" sz="1050" b="1" dirty="0"/>
              <a:t>Huang: 81</a:t>
            </a:r>
          </a:p>
          <a:p>
            <a:r>
              <a:rPr lang="de-DE" sz="1050" dirty="0"/>
              <a:t>Huang2: 86</a:t>
            </a:r>
          </a:p>
          <a:p>
            <a:r>
              <a:rPr lang="de-DE" sz="1050" dirty="0" err="1"/>
              <a:t>Intermodes</a:t>
            </a:r>
            <a:r>
              <a:rPr lang="de-DE" sz="1050" dirty="0"/>
              <a:t>: 110</a:t>
            </a:r>
          </a:p>
          <a:p>
            <a:r>
              <a:rPr lang="de-DE" sz="1050" dirty="0" err="1"/>
              <a:t>IsoData</a:t>
            </a:r>
            <a:r>
              <a:rPr lang="de-DE" sz="1050" dirty="0"/>
              <a:t>: 103</a:t>
            </a:r>
          </a:p>
          <a:p>
            <a:r>
              <a:rPr lang="de-DE" sz="1050" dirty="0"/>
              <a:t>Li: 64</a:t>
            </a:r>
          </a:p>
          <a:p>
            <a:r>
              <a:rPr lang="de-DE" sz="1050" dirty="0" err="1"/>
              <a:t>MaxEntropy</a:t>
            </a:r>
            <a:r>
              <a:rPr lang="de-DE" sz="1050" dirty="0"/>
              <a:t>: 49</a:t>
            </a:r>
          </a:p>
          <a:p>
            <a:r>
              <a:rPr lang="de-DE" sz="1050" dirty="0" err="1"/>
              <a:t>Mean</a:t>
            </a:r>
            <a:r>
              <a:rPr lang="de-DE" sz="1050" dirty="0"/>
              <a:t>: 62</a:t>
            </a:r>
          </a:p>
          <a:p>
            <a:r>
              <a:rPr lang="de-DE" sz="1050" dirty="0" err="1"/>
              <a:t>MinError</a:t>
            </a:r>
            <a:r>
              <a:rPr lang="de-DE" sz="1050" dirty="0"/>
              <a:t>(I): 23</a:t>
            </a:r>
          </a:p>
          <a:p>
            <a:r>
              <a:rPr lang="de-DE" sz="1050" dirty="0"/>
              <a:t>Minimum: 111</a:t>
            </a:r>
          </a:p>
          <a:p>
            <a:r>
              <a:rPr lang="de-DE" sz="1050" dirty="0"/>
              <a:t>Moments: 103</a:t>
            </a:r>
          </a:p>
          <a:p>
            <a:r>
              <a:rPr lang="de-DE" sz="1050" b="1" dirty="0"/>
              <a:t>Otsu: 103</a:t>
            </a:r>
          </a:p>
          <a:p>
            <a:r>
              <a:rPr lang="de-DE" sz="1050" dirty="0" err="1"/>
              <a:t>Percentile</a:t>
            </a:r>
            <a:r>
              <a:rPr lang="de-DE" sz="1050" dirty="0"/>
              <a:t>: 14</a:t>
            </a:r>
          </a:p>
          <a:p>
            <a:r>
              <a:rPr lang="de-DE" sz="1050" dirty="0" err="1"/>
              <a:t>RenyiEntropy</a:t>
            </a:r>
            <a:r>
              <a:rPr lang="de-DE" sz="1050" dirty="0"/>
              <a:t>: 45</a:t>
            </a:r>
          </a:p>
          <a:p>
            <a:r>
              <a:rPr lang="de-DE" sz="1050" dirty="0" err="1"/>
              <a:t>Shanbhag</a:t>
            </a:r>
            <a:r>
              <a:rPr lang="de-DE" sz="1050" dirty="0"/>
              <a:t>: 169</a:t>
            </a:r>
          </a:p>
          <a:p>
            <a:r>
              <a:rPr lang="de-DE" sz="1050" dirty="0" err="1"/>
              <a:t>Triangle</a:t>
            </a:r>
            <a:r>
              <a:rPr lang="de-DE" sz="1050" dirty="0"/>
              <a:t>: 30</a:t>
            </a:r>
          </a:p>
          <a:p>
            <a:r>
              <a:rPr lang="de-DE" sz="1050" dirty="0"/>
              <a:t>Yen: 23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107B69-0801-8442-82D0-1923A6122041}"/>
              </a:ext>
            </a:extLst>
          </p:cNvPr>
          <p:cNvSpPr/>
          <p:nvPr/>
        </p:nvSpPr>
        <p:spPr>
          <a:xfrm>
            <a:off x="8931957" y="5451377"/>
            <a:ext cx="1592195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50" dirty="0"/>
              <a:t>xy_8bit__just_noise</a:t>
            </a:r>
          </a:p>
          <a:p>
            <a:r>
              <a:rPr lang="de-DE" sz="1050" dirty="0"/>
              <a:t>Default: 9</a:t>
            </a:r>
          </a:p>
          <a:p>
            <a:r>
              <a:rPr lang="de-DE" sz="1050" b="1" dirty="0"/>
              <a:t>Huang: 9</a:t>
            </a:r>
          </a:p>
          <a:p>
            <a:r>
              <a:rPr lang="de-DE" sz="1050" dirty="0"/>
              <a:t>Huang2: 10</a:t>
            </a:r>
          </a:p>
          <a:p>
            <a:r>
              <a:rPr lang="de-DE" sz="1050" dirty="0" err="1"/>
              <a:t>Intermodes</a:t>
            </a:r>
            <a:r>
              <a:rPr lang="de-DE" sz="1050" dirty="0"/>
              <a:t>: 20</a:t>
            </a:r>
          </a:p>
          <a:p>
            <a:r>
              <a:rPr lang="de-DE" sz="1050" dirty="0" err="1"/>
              <a:t>IsoData</a:t>
            </a:r>
            <a:r>
              <a:rPr lang="de-DE" sz="1050" dirty="0"/>
              <a:t>: 9</a:t>
            </a:r>
          </a:p>
          <a:p>
            <a:r>
              <a:rPr lang="de-DE" sz="1050" dirty="0"/>
              <a:t>Li: 10</a:t>
            </a:r>
          </a:p>
          <a:p>
            <a:r>
              <a:rPr lang="de-DE" sz="1050" dirty="0" err="1"/>
              <a:t>MaxEntropy</a:t>
            </a:r>
            <a:r>
              <a:rPr lang="de-DE" sz="1050" dirty="0"/>
              <a:t>: 15</a:t>
            </a:r>
          </a:p>
          <a:p>
            <a:r>
              <a:rPr lang="de-DE" sz="1050" dirty="0" err="1"/>
              <a:t>Mean</a:t>
            </a:r>
            <a:r>
              <a:rPr lang="de-DE" sz="1050" dirty="0"/>
              <a:t>: 10</a:t>
            </a:r>
          </a:p>
          <a:p>
            <a:r>
              <a:rPr lang="de-DE" sz="1050" dirty="0" err="1"/>
              <a:t>MinError</a:t>
            </a:r>
            <a:r>
              <a:rPr lang="de-DE" sz="1050" dirty="0"/>
              <a:t>(I): 10</a:t>
            </a:r>
          </a:p>
          <a:p>
            <a:r>
              <a:rPr lang="de-DE" sz="1050" dirty="0"/>
              <a:t>Minimum: 28</a:t>
            </a:r>
          </a:p>
          <a:p>
            <a:r>
              <a:rPr lang="de-DE" sz="1050" dirty="0"/>
              <a:t>Moments: 11</a:t>
            </a:r>
          </a:p>
          <a:p>
            <a:r>
              <a:rPr lang="de-DE" sz="1050" b="1" dirty="0"/>
              <a:t>Otsu: 10</a:t>
            </a:r>
          </a:p>
          <a:p>
            <a:r>
              <a:rPr lang="de-DE" sz="1050" dirty="0" err="1"/>
              <a:t>Percentile</a:t>
            </a:r>
            <a:r>
              <a:rPr lang="de-DE" sz="1050" dirty="0"/>
              <a:t>: 10</a:t>
            </a:r>
          </a:p>
          <a:p>
            <a:r>
              <a:rPr lang="de-DE" sz="1050" dirty="0" err="1"/>
              <a:t>RenyiEntropy</a:t>
            </a:r>
            <a:r>
              <a:rPr lang="de-DE" sz="1050" dirty="0"/>
              <a:t>: 15</a:t>
            </a:r>
          </a:p>
          <a:p>
            <a:r>
              <a:rPr lang="de-DE" sz="1050" dirty="0" err="1"/>
              <a:t>Shanbhag</a:t>
            </a:r>
            <a:r>
              <a:rPr lang="de-DE" sz="1050" dirty="0"/>
              <a:t>: 10</a:t>
            </a:r>
          </a:p>
          <a:p>
            <a:r>
              <a:rPr lang="de-DE" sz="1050" dirty="0" err="1"/>
              <a:t>Triangle</a:t>
            </a:r>
            <a:r>
              <a:rPr lang="de-DE" sz="1050" dirty="0"/>
              <a:t>: 21</a:t>
            </a:r>
          </a:p>
          <a:p>
            <a:r>
              <a:rPr lang="de-DE" sz="1050" dirty="0"/>
              <a:t>Yen: 15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51AAC5-E118-2846-B256-A9A6FCCB849A}"/>
              </a:ext>
            </a:extLst>
          </p:cNvPr>
          <p:cNvSpPr/>
          <p:nvPr/>
        </p:nvSpPr>
        <p:spPr>
          <a:xfrm>
            <a:off x="7161967" y="5451377"/>
            <a:ext cx="200135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50" dirty="0"/>
              <a:t>xy_8bit__two_bright_one_dark</a:t>
            </a:r>
          </a:p>
          <a:p>
            <a:r>
              <a:rPr lang="de-DE" sz="1050" dirty="0"/>
              <a:t>Default: 111</a:t>
            </a:r>
          </a:p>
          <a:p>
            <a:r>
              <a:rPr lang="de-DE" sz="1050" b="1" dirty="0"/>
              <a:t>Huang: 55</a:t>
            </a:r>
          </a:p>
          <a:p>
            <a:r>
              <a:rPr lang="de-DE" sz="1050" dirty="0"/>
              <a:t>Huang2: 58</a:t>
            </a:r>
          </a:p>
          <a:p>
            <a:r>
              <a:rPr lang="de-DE" sz="1050" dirty="0" err="1"/>
              <a:t>Intermodes</a:t>
            </a:r>
            <a:r>
              <a:rPr lang="de-DE" sz="1050" dirty="0"/>
              <a:t>: 113</a:t>
            </a:r>
          </a:p>
          <a:p>
            <a:r>
              <a:rPr lang="de-DE" sz="1050" dirty="0" err="1"/>
              <a:t>IsoData</a:t>
            </a:r>
            <a:r>
              <a:rPr lang="de-DE" sz="1050" dirty="0"/>
              <a:t>: 111</a:t>
            </a:r>
          </a:p>
          <a:p>
            <a:r>
              <a:rPr lang="de-DE" sz="1050" dirty="0"/>
              <a:t>Li: 61</a:t>
            </a:r>
          </a:p>
          <a:p>
            <a:r>
              <a:rPr lang="de-DE" sz="1050" dirty="0" err="1"/>
              <a:t>MaxEntropy</a:t>
            </a:r>
            <a:r>
              <a:rPr lang="de-DE" sz="1050" dirty="0"/>
              <a:t>: 90</a:t>
            </a:r>
          </a:p>
          <a:p>
            <a:r>
              <a:rPr lang="de-DE" sz="1050" dirty="0" err="1"/>
              <a:t>Mean</a:t>
            </a:r>
            <a:r>
              <a:rPr lang="de-DE" sz="1050" dirty="0"/>
              <a:t>: 72</a:t>
            </a:r>
          </a:p>
          <a:p>
            <a:r>
              <a:rPr lang="de-DE" sz="1050" dirty="0" err="1"/>
              <a:t>MinError</a:t>
            </a:r>
            <a:r>
              <a:rPr lang="de-DE" sz="1050" dirty="0"/>
              <a:t>(I): 21</a:t>
            </a:r>
          </a:p>
          <a:p>
            <a:r>
              <a:rPr lang="de-DE" sz="1050" dirty="0"/>
              <a:t>Minimum: 140</a:t>
            </a:r>
          </a:p>
          <a:p>
            <a:r>
              <a:rPr lang="de-DE" sz="1050" dirty="0"/>
              <a:t>Moments: 88</a:t>
            </a:r>
          </a:p>
          <a:p>
            <a:r>
              <a:rPr lang="de-DE" sz="1050" b="1" dirty="0"/>
              <a:t>Otsu: 111</a:t>
            </a:r>
          </a:p>
          <a:p>
            <a:r>
              <a:rPr lang="de-DE" sz="1050" dirty="0" err="1"/>
              <a:t>Percentile</a:t>
            </a:r>
            <a:r>
              <a:rPr lang="de-DE" sz="1050" dirty="0"/>
              <a:t>: 30</a:t>
            </a:r>
          </a:p>
          <a:p>
            <a:r>
              <a:rPr lang="de-DE" sz="1050" dirty="0" err="1"/>
              <a:t>RenyiEntropy</a:t>
            </a:r>
            <a:r>
              <a:rPr lang="de-DE" sz="1050" dirty="0"/>
              <a:t>: 60</a:t>
            </a:r>
          </a:p>
          <a:p>
            <a:r>
              <a:rPr lang="de-DE" sz="1050" dirty="0" err="1"/>
              <a:t>Shanbhag</a:t>
            </a:r>
            <a:r>
              <a:rPr lang="de-DE" sz="1050" dirty="0"/>
              <a:t>: 110</a:t>
            </a:r>
          </a:p>
          <a:p>
            <a:r>
              <a:rPr lang="de-DE" sz="1050" dirty="0" err="1"/>
              <a:t>Triangle</a:t>
            </a:r>
            <a:r>
              <a:rPr lang="de-DE" sz="1050" dirty="0"/>
              <a:t>: 29</a:t>
            </a:r>
          </a:p>
          <a:p>
            <a:r>
              <a:rPr lang="de-DE" sz="1050" dirty="0"/>
              <a:t>Yen: 45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5C659A7-583D-C04A-9FD5-D9D56E6A92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09873" y="3503429"/>
            <a:ext cx="2626283" cy="98485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F3B66AD-3B79-6747-81E2-7AE807D3BCF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73479" y="3514138"/>
            <a:ext cx="2608114" cy="9780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03AE2B9-DDD4-D940-80C9-1786CD7D57A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09873" y="898000"/>
            <a:ext cx="2626283" cy="98485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EB7C462-FC3B-C545-9592-4156DD35119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73479" y="898000"/>
            <a:ext cx="2626283" cy="98485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11F920C-8498-224A-A2B3-24F8FBF9A05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09873" y="2227766"/>
            <a:ext cx="2626283" cy="98485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E1A0B80-0074-A245-9BC4-F2B33C1AD88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573479" y="2227766"/>
            <a:ext cx="2626283" cy="98485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AA7B587-28D0-C841-972B-AD72B5536FE9}"/>
              </a:ext>
            </a:extLst>
          </p:cNvPr>
          <p:cNvCxnSpPr>
            <a:cxnSpLocks/>
          </p:cNvCxnSpPr>
          <p:nvPr/>
        </p:nvCxnSpPr>
        <p:spPr>
          <a:xfrm>
            <a:off x="4225441" y="743898"/>
            <a:ext cx="0" cy="1312327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5FA9BAB-9618-F442-A4EC-891A239424D6}"/>
              </a:ext>
            </a:extLst>
          </p:cNvPr>
          <p:cNvCxnSpPr>
            <a:cxnSpLocks/>
          </p:cNvCxnSpPr>
          <p:nvPr/>
        </p:nvCxnSpPr>
        <p:spPr>
          <a:xfrm>
            <a:off x="3566472" y="3414069"/>
            <a:ext cx="0" cy="130697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D93DD7D-AAE9-644A-8E26-AB9B35A39DBF}"/>
              </a:ext>
            </a:extLst>
          </p:cNvPr>
          <p:cNvCxnSpPr>
            <a:cxnSpLocks/>
          </p:cNvCxnSpPr>
          <p:nvPr/>
        </p:nvCxnSpPr>
        <p:spPr>
          <a:xfrm flipH="1">
            <a:off x="9235288" y="734265"/>
            <a:ext cx="1250227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3FDF150-B3A5-834E-A96F-05B2351D29BC}"/>
              </a:ext>
            </a:extLst>
          </p:cNvPr>
          <p:cNvCxnSpPr>
            <a:cxnSpLocks/>
          </p:cNvCxnSpPr>
          <p:nvPr/>
        </p:nvCxnSpPr>
        <p:spPr>
          <a:xfrm>
            <a:off x="4300566" y="743898"/>
            <a:ext cx="0" cy="1312327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325C1AA-413D-754C-B01D-5FE896AF95C8}"/>
              </a:ext>
            </a:extLst>
          </p:cNvPr>
          <p:cNvCxnSpPr>
            <a:cxnSpLocks/>
          </p:cNvCxnSpPr>
          <p:nvPr/>
        </p:nvCxnSpPr>
        <p:spPr>
          <a:xfrm>
            <a:off x="4271683" y="2071836"/>
            <a:ext cx="0" cy="1312327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9E16D5C-C4EB-D642-B07A-1C0DD9734DC9}"/>
              </a:ext>
            </a:extLst>
          </p:cNvPr>
          <p:cNvCxnSpPr>
            <a:cxnSpLocks/>
          </p:cNvCxnSpPr>
          <p:nvPr/>
        </p:nvCxnSpPr>
        <p:spPr>
          <a:xfrm>
            <a:off x="3901323" y="2056225"/>
            <a:ext cx="0" cy="1312327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EEB440C-66A1-1F41-B0A8-A5F9B18F3545}"/>
              </a:ext>
            </a:extLst>
          </p:cNvPr>
          <p:cNvCxnSpPr>
            <a:cxnSpLocks/>
          </p:cNvCxnSpPr>
          <p:nvPr/>
        </p:nvCxnSpPr>
        <p:spPr>
          <a:xfrm>
            <a:off x="3586957" y="3409093"/>
            <a:ext cx="0" cy="1312327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A76D23A-08F2-4347-A4EB-A59853CE94B0}"/>
              </a:ext>
            </a:extLst>
          </p:cNvPr>
          <p:cNvCxnSpPr>
            <a:cxnSpLocks/>
          </p:cNvCxnSpPr>
          <p:nvPr/>
        </p:nvCxnSpPr>
        <p:spPr>
          <a:xfrm>
            <a:off x="6446067" y="721386"/>
            <a:ext cx="1332773" cy="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390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186</Words>
  <Application>Microsoft Macintosh PowerPoint</Application>
  <PresentationFormat>Widescreen</PresentationFormat>
  <Paragraphs>55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Auto Threshold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 Threshold</dc:title>
  <dc:creator>Christian Tischer</dc:creator>
  <cp:lastModifiedBy>Christian Tischer</cp:lastModifiedBy>
  <cp:revision>4</cp:revision>
  <dcterms:created xsi:type="dcterms:W3CDTF">2022-03-07T17:56:15Z</dcterms:created>
  <dcterms:modified xsi:type="dcterms:W3CDTF">2022-03-07T18:29:22Z</dcterms:modified>
</cp:coreProperties>
</file>