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402888" cy="3657600"/>
  <p:notesSz cx="6858000" cy="9144000"/>
  <p:defaultTextStyle>
    <a:defPPr>
      <a:defRPr lang="en-US"/>
    </a:defPPr>
    <a:lvl1pPr marL="0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425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849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133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ek Stokkermans" initials="AS" lastIdx="1" clrIdx="0">
    <p:extLst>
      <p:ext uri="{19B8F6BF-5375-455C-9EA6-DF929625EA0E}">
        <p15:presenceInfo xmlns:p15="http://schemas.microsoft.com/office/powerpoint/2012/main" userId="Anniek Stokkerma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D9"/>
    <a:srgbClr val="5B2DAF"/>
    <a:srgbClr val="FF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56" y="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361" y="598593"/>
            <a:ext cx="7802166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361" y="1921087"/>
            <a:ext cx="7802166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4567" y="194733"/>
            <a:ext cx="2243123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199" y="194733"/>
            <a:ext cx="6599332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80" y="911860"/>
            <a:ext cx="8972491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780" y="2447714"/>
            <a:ext cx="8972491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199" y="973666"/>
            <a:ext cx="4421227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6462" y="973666"/>
            <a:ext cx="4421227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3" y="194734"/>
            <a:ext cx="8972491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554" y="896620"/>
            <a:ext cx="440090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554" y="1336040"/>
            <a:ext cx="4400909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6462" y="896620"/>
            <a:ext cx="44225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6462" y="1336040"/>
            <a:ext cx="4422582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3840"/>
            <a:ext cx="33552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82" y="526627"/>
            <a:ext cx="526646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097280"/>
            <a:ext cx="33552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3840"/>
            <a:ext cx="33552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22582" y="526627"/>
            <a:ext cx="526646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097280"/>
            <a:ext cx="33552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199" y="194734"/>
            <a:ext cx="8972491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99" y="973666"/>
            <a:ext cx="8972491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198" y="3390054"/>
            <a:ext cx="23406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119C-ECF2-4E5F-B533-B79D22A28DB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957" y="3390054"/>
            <a:ext cx="35109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7040" y="3390054"/>
            <a:ext cx="23406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" y="1333608"/>
            <a:ext cx="1849120" cy="154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76" y="1333608"/>
            <a:ext cx="1849120" cy="154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14" y="1333608"/>
            <a:ext cx="1849120" cy="15443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940129" y="2098816"/>
            <a:ext cx="86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11267" y="2098816"/>
            <a:ext cx="86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82406" y="2098816"/>
            <a:ext cx="86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4450" y="1333608"/>
            <a:ext cx="1849120" cy="1544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65150" y="910920"/>
            <a:ext cx="34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2176" y="910920"/>
            <a:ext cx="34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9502" y="910920"/>
            <a:ext cx="34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1619" y="910920"/>
            <a:ext cx="34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077677" y="1333608"/>
            <a:ext cx="145345" cy="252481"/>
          </a:xfrm>
          <a:prstGeom prst="straightConnector1">
            <a:avLst/>
          </a:prstGeom>
          <a:ln>
            <a:solidFill>
              <a:srgbClr val="FFD8F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257170" y="1689208"/>
            <a:ext cx="145345" cy="252481"/>
          </a:xfrm>
          <a:prstGeom prst="straightConnector1">
            <a:avLst/>
          </a:prstGeom>
          <a:ln>
            <a:solidFill>
              <a:srgbClr val="5B2DA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959143" y="2068515"/>
            <a:ext cx="145345" cy="252481"/>
          </a:xfrm>
          <a:prstGeom prst="straightConnector1">
            <a:avLst/>
          </a:prstGeom>
          <a:ln>
            <a:solidFill>
              <a:srgbClr val="00FFD9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68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5</cp:revision>
  <dcterms:created xsi:type="dcterms:W3CDTF">2022-03-02T09:58:17Z</dcterms:created>
  <dcterms:modified xsi:type="dcterms:W3CDTF">2022-03-11T19:42:14Z</dcterms:modified>
</cp:coreProperties>
</file>