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69" d="100"/>
          <a:sy n="69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50F-3609-1845-9B1C-041D8EEC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3362-0229-F844-B789-8B2F0AE5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1817-1527-F448-B644-4341AE12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5644-71C8-CA46-B03D-BA49CEBE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58F3-E296-594E-967E-63A83BF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4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1F8-D8A9-554D-95B2-18590D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6281-B858-564A-8F5F-40A98661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C49B-3070-974B-9BFD-E0676B4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1F7-801E-FA49-A215-7B4AC63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B2E6-9539-F347-85F9-A46782E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EFE21-E983-524A-98F1-4796C715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64ED-0A12-DF4A-B227-DCE7AF2F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122-E0D5-B046-9D4D-8496AA0A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A9B1-C46A-5C42-A3D6-C196C8B7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7F40-91A5-2E4A-A46E-079D5A3E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1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989-9AAA-3043-808F-4FB6FE57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FE1-F20F-4049-B468-97A81A32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6CC3-C3B8-4144-A9AB-60484B2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D873-5E89-2E4F-BD6C-10286E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5275-52C3-C34A-8DE5-894E0D2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E73A-C622-494E-8AEA-1FF69C8B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CD81-35A5-B048-89FD-A368F6B4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3D84-7790-6443-BB11-71EEE1C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3807-BA8E-2C4E-B51D-4867001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A136-0675-7846-B428-7A6BA94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5485-BBC2-7149-84B1-4A8C525F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73E9-86AE-E14E-82DA-BA1033F2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95F94-C188-CC47-BD22-5B1485D8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A94D-3A9F-B241-8B7B-BD03CD23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EB3D6-47EC-374F-8A08-29D9583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A55A-09A7-0246-BF16-9DC3B6E0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1E5D-9731-4F45-AA61-4F208299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4DF2-FF08-8A4D-BE16-A393F7DF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8946-9A8C-3645-B1FC-F0AB9AE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C4F3A-82F3-9543-812B-5049677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C6D67-C66E-E64E-AA14-AF87D40F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82292-2DD0-BB46-BE70-6F2B3C09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D610-BE49-1D4E-83B2-E2269726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07F93-CA6C-334A-9D05-E005730D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3A0D-E0B7-5C43-9F1D-9497E2F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E4917-C360-1A41-8D94-DD8D324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A08F-50B7-254E-93F5-086E16D8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25367-1F49-9A49-A592-DE5944B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2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C1786-1E08-D440-A6A7-2051FD2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3589-C381-8048-949E-ADE24C7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B90C3-871E-3C43-A057-461BCCEF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25BA-9902-0D46-885E-7604C0C6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DA3A-EB9B-F84B-BF8A-82E315B1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1C42-FB4F-EE4C-BC0F-0DA0714A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5287-6A81-0941-91EE-5AB3D99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21224-27E7-C74A-9F53-481915D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C3E0-15EA-1742-8B96-C4889388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B328-8FAA-C443-BF99-5962122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A641C-4CC6-DC44-A84E-292D0E34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ECEE4-FDFD-2B43-980E-84057871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23CE-BA08-C248-8E73-B298998B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500A-E864-6440-B887-F1008A8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67A2-8BE3-3C4E-8A1C-E5AB81A5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5A9DB-16BF-6945-AA0C-E1B4B1B5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58FA-E11B-2F49-A657-19445F5C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B88C-B4E3-764D-A9A4-7CCDA82D2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1A4C-99CA-6241-B617-002382F6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A62-78C5-2D40-8A81-8C353679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5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FF40-DFDE-8F49-B594-54E39BCD5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Script Recording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BA78-A2F4-BB42-A5F6-00F5890F9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02A68-81C3-4647-8257-80067026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9" y="600917"/>
            <a:ext cx="2959100" cy="588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0F711-DA08-7B4A-AA3A-5648A7EC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79" y="369142"/>
            <a:ext cx="3975100" cy="3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E936B-3011-F048-A7F3-60F23482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79" y="1813767"/>
            <a:ext cx="5029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Script Recording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Environment</dc:title>
  <dc:creator>Microsoft Office User</dc:creator>
  <cp:lastModifiedBy>Microsoft Office User</cp:lastModifiedBy>
  <cp:revision>4</cp:revision>
  <dcterms:created xsi:type="dcterms:W3CDTF">2021-12-20T16:04:41Z</dcterms:created>
  <dcterms:modified xsi:type="dcterms:W3CDTF">2021-12-21T10:05:18Z</dcterms:modified>
</cp:coreProperties>
</file>