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43F5-5613-C74B-A026-C56A3DE88E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C8202-31E3-2F41-8E78-2A8C5E3796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2CC3-E74F-0540-AC80-B9815BBA95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1CBBF-D14A-F443-9AF9-0AB01881E140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48AF-396B-DE42-BE7C-AEB01417F9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CCE7-9574-1F40-AAC0-E79A74A77A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FF3C30-9153-774C-9BFF-160CD86A03A8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43579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BF53-F2A7-4340-852D-58DCB952F2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8642C-C3F6-944F-97E0-2C19BB6FCC9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E0FF3-7BDB-DC4B-84A5-CA411E32D6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ECBA2D-0CA1-CD46-9BEB-F3E9A7EB2E4C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998B-50B1-2E4D-93D8-B1DD2ABE0F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197CA-C181-FC47-85DA-36F81105A0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F7DE35-F0C6-2744-BCDE-B2EA1C1D2502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09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086F3-7437-4C41-9AFB-1FF99CFB6D2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BCDA-B097-4C42-B876-EBDCE0884E4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306-E057-8C4B-A128-812081E177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374602-766D-274A-99D8-2752CEECE9BF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BC7D-7F39-3843-8C55-FC94CA28FF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5FD8-EE7B-8D45-8609-A7CE915D3A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807717-9FA7-844C-BC4E-4069FD1A3A81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651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BA4F-341F-C644-B19D-C82D2199D2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565D0-C5E2-A946-8A57-602C8F79A9B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331E-0B40-E948-ABF8-5D90D2BE4A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845873-9B6B-974E-B70D-004383692CF9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B429-343F-E74C-BB96-F852F7710A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A60A9-9864-0F47-BC0A-D79E92158F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6E3636-F584-874D-9361-8A278A6EA0F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2800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2A9F-B0D7-5E4B-BB4C-BB2C6AAD1C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08B59-C4DB-224A-BE0C-DE7EE0E52A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DD4C-1B99-254B-B1C9-A252879E6C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807F3F-25A3-5F44-97E8-9D758F08D4DB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ACEF-823A-D340-8701-529CFF7F96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BA40-27BC-0548-954A-7E5E09920C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76DD53-91AB-4347-8B1C-15E88E6C2FD8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533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4DFE-C6E7-AE4C-8396-685E9769FB2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2ADF-CDB5-B34D-8658-6540B90CA0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1B67F-B29F-6F40-B795-9E881C2D82C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AC3C8-20D5-EB49-A5FF-7D18C50945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DB102E-6724-A743-A2F5-48D95BE048D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02592-05A4-B64E-BCCE-44C180971A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8FB9-0B55-F14C-9A99-A4F40E4ACB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C8A281-BC99-764E-A86E-B3886630256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553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152D-13C8-BD4C-B8E7-8BCFDD736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E0BCF-A906-DE46-908B-646D6A4D8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E85C6-82B3-934D-A06A-E1ECEEC6FE5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E4061-3752-DC4C-A9BD-47F139FB5B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23ACF-268D-F34D-8EC9-1A7DA201D84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65FF1-4898-6442-8ADF-B621787D26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DBE61B-6503-5948-972B-189B9FCD78B7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93E34-946F-9242-B258-D480D32093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D6562-6016-FB4C-9A95-9A88627E0C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583EE-6896-1840-9E4B-0AF9F472E953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93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F3AE-926B-784D-B585-7ACAD104B5D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6005F-440A-1A40-BCC6-4D22CCEA389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C8CCF4-7B10-4445-8AB4-CB04CE777D08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41979-B515-ED40-A3AB-5408510A8C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82663-C30D-1D4B-9781-A00948EF20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AED584-0683-8745-ADCE-B0FAC3151F07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963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00729-64E4-504A-903C-C46659C5A9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0FE966-D7FF-A946-B801-643ECDD25B1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01191-4E20-2148-A67C-BA902C11E3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6584D-4C70-8B46-A365-D0CD8EBA0E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B279DC-2A4E-4A49-81FA-43F369940EF9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296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85CF-4C02-3844-9E6B-E0CDDF648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AD32-E107-F84E-AE73-3A00BF07A7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buNone/>
              <a:defRPr sz="3200"/>
            </a:lvl1pPr>
            <a:lvl2pPr>
              <a:buNone/>
              <a:defRPr sz="2800"/>
            </a:lvl2pPr>
            <a:lvl3pPr>
              <a:buNone/>
              <a:defRPr sz="24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0EE89-F565-7B4F-9F2C-9AEB190CD0F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85462-94E4-994A-B921-B797F031B1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DBC88F-8A0C-3D45-A25F-962112A7BB56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6B785-187E-6F4E-AA32-727B66A01F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2866D-E2AB-2E4E-8B23-73A72FED30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040FC-2C39-D347-AE0E-8CD5DD42E1DC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076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026D-992A-FA46-B5DD-FD4322D61A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23C18-09D4-EC44-BC58-47EB7B2889C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DE" sz="3200"/>
            </a:lvl1pPr>
          </a:lstStyle>
          <a:p>
            <a:pPr lvl="0"/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152D5-4D3C-AB4D-A4E3-001F01FBB39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8C99-CF5E-3443-958C-F16BBBBC28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7B1097-C55B-AE46-905E-7190F441FB0A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7D80C-F8AD-564E-BA62-7AD21C4ACB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FA0B2-9B05-AB42-A5C3-1635CEB96B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671245-D89F-B64D-B4B1-882C719C0E9D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9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843C1-219A-0940-A88C-1960CC9A3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5A73-29DD-8940-AFE9-BEC6F309E0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5219-55F3-3D44-99FC-D374882EA01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B59DC91-C6E4-9A4B-9A9D-2572085B0891}" type="datetime1">
              <a:rPr lang="en-DE"/>
              <a:pPr lvl="0"/>
              <a:t>2/9/22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7DFB-3A66-A045-A1A6-3C020B6725E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E9987-F2DE-6B45-85B2-2A9091F09E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A1FAB4E-4C44-1A4D-9EB3-B08579035DF8}" type="slidenum">
              <a:t>‹#›</a:t>
            </a:fld>
            <a:endParaRPr 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ED7B-72D9-884F-8C5C-6A71A4C07204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Volume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24C37-E28F-C149-A4D6-A71AB40252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6A1BE563-0A51-694A-B83C-5BE06FDA2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9" t="22602" r="15896" b="6282"/>
          <a:stretch/>
        </p:blipFill>
        <p:spPr>
          <a:xfrm>
            <a:off x="168026" y="321734"/>
            <a:ext cx="2429494" cy="27432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608EEC-713E-7C44-B469-63DE5AABA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66" y="321733"/>
            <a:ext cx="2305382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79BD8-B7D5-9649-B491-613CE2BB88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47"/>
          <a:stretch/>
        </p:blipFill>
        <p:spPr>
          <a:xfrm>
            <a:off x="7450312" y="321733"/>
            <a:ext cx="2247788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3102B5-8642-1D44-BADB-ED8674D3E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64" y="321733"/>
            <a:ext cx="2200129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85AF83-A291-6B4A-8760-D4E894A25B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30" r="13941" b="14011"/>
          <a:stretch/>
        </p:blipFill>
        <p:spPr>
          <a:xfrm>
            <a:off x="2672785" y="321733"/>
            <a:ext cx="2321616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8B5EE-53C1-4344-B28B-2DEE5F9D013D}"/>
              </a:ext>
            </a:extLst>
          </p:cNvPr>
          <p:cNvSpPr txBox="1"/>
          <p:nvPr/>
        </p:nvSpPr>
        <p:spPr>
          <a:xfrm>
            <a:off x="965200" y="-795867"/>
            <a:ext cx="5002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Image_data</a:t>
            </a:r>
            <a:r>
              <a:rPr lang="de-DE" dirty="0"/>
              <a:t>/xyz_8bit_calibrated__mri_full_head.tif</a:t>
            </a:r>
          </a:p>
          <a:p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7DDB1B-B171-8941-8F96-DC218C0C086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5526"/>
          <a:stretch/>
        </p:blipFill>
        <p:spPr>
          <a:xfrm>
            <a:off x="168026" y="3383802"/>
            <a:ext cx="2641602" cy="2517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048682-3B40-4F42-9AE2-6E6EF8A65BF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6096"/>
          <a:stretch/>
        </p:blipFill>
        <p:spPr>
          <a:xfrm>
            <a:off x="3833593" y="3383802"/>
            <a:ext cx="2616398" cy="2521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7134ED-3A90-894F-A423-169E103D6B7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739" t="1637"/>
          <a:stretch/>
        </p:blipFill>
        <p:spPr>
          <a:xfrm>
            <a:off x="5740400" y="4927600"/>
            <a:ext cx="1290994" cy="13976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6BAA3-9316-3C4B-86CD-2695A9ABE03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297" t="3006"/>
          <a:stretch/>
        </p:blipFill>
        <p:spPr>
          <a:xfrm>
            <a:off x="2319867" y="4910667"/>
            <a:ext cx="1261086" cy="14145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Volume Rendering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Ul Maula Khan</dc:creator>
  <cp:lastModifiedBy>Christian Tischer</cp:lastModifiedBy>
  <cp:revision>11</cp:revision>
  <dcterms:created xsi:type="dcterms:W3CDTF">2021-12-21T10:42:41Z</dcterms:created>
  <dcterms:modified xsi:type="dcterms:W3CDTF">2022-02-10T11:03:49Z</dcterms:modified>
</cp:coreProperties>
</file>