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9E-EED8-4E7A-BDF2-96CDBEA0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3163-9515-44F9-B0FC-83B37990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44A4-C6BE-4951-B048-62494CCD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B8E3-BD5B-4F69-889F-E40D7001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D4AD-D2CD-4DBE-8AB8-CAF6066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432-6067-4E97-9D96-C7DA72A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142B-3ACA-4A63-B4B3-C22BABC7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7A1-0D50-4206-A673-5A81F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E483-88B1-4F4C-8F12-AB843A2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478-893B-497C-978E-011D6B9E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4D9B3-59FB-46F9-A1F1-12F701134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0003-5C76-4B17-894D-954846D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C50-4495-47C3-9B2B-7EECD55D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C21-0F36-4DCE-943E-1A2325E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AEFA-0EFD-49C2-8105-52BD0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06A5-D5ED-48E1-AE02-801C118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871-316D-4C71-85E7-3754D4E6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68A7-A3E0-4822-A692-13C299D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DE8-FF6E-4CB4-B687-3B3091F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1925-527A-41D4-AF96-EF5DC0D7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B8D8-BE98-4D09-B953-12E92D3D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F67F-0757-43FD-A62E-0F69FBBF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9B4-653D-44F5-9330-C69034A8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1DD3-073E-41B5-A230-28319D9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B144-8ED5-437A-A30A-5270BF87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39C1-DD05-4CBA-AC49-7925480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F39D-871B-4B99-87C5-1903D22C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7022-829E-4C13-88CC-CC4ACEC4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9C5-80B1-4DF2-AE5C-C217F8A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C501-6DDA-455A-82D6-BC00EA0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A14A-BD8C-469F-B453-9A0004E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BCA8-3AA8-4253-9057-60EC92EE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D4AE-D78E-4FF4-9B70-C5C0D98F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048C-6C81-4D55-B60D-C86F3750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9CBE-D2F2-401B-B9E4-6DE2EAEB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B464-C43C-4EBE-8217-DF62C048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CDC2-D227-4506-8775-F515444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271C-D958-4B4E-BD39-C5EDB97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FDE70-B1BE-4A3B-AFBE-8163688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8D2-5D37-47CA-99DA-19730E9B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17F1-FE9F-4E8F-A311-5DECA691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1771-6CC9-45BE-A171-BE1C54E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DBAC3-2730-4D81-AF87-ECD765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7B1D-81A8-44CB-8A7C-385FE1E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201CE-1BE6-4B17-855D-BA2B205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31F6-90BA-41EE-B5CF-FE46CBB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03D-080A-4F8D-8836-6E764590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0676-835A-448C-B772-CE459541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D8F-255C-4337-A7FC-F62148DB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1C53-CD63-4E33-BFB8-5F22039B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30EA-2ED6-4458-9742-9FDE43D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C85C-54AD-4801-B774-E2F3FA6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8E42-F2AB-4ED4-A184-9018FAB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0E00-DF70-4122-BC0D-071C44F6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D754-BF79-4263-8162-A2C2ECD6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73D8-5D0F-4798-B6F0-9DAD74F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FDF3-B700-4E3D-A084-2E9A0E5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0FB3-2941-4FB2-B2FD-1815796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AB4D9-AAF3-4516-A9D8-3BA8EA00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281A-D0BB-4E8E-92C4-4E77D5F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7CA6-3335-486A-9401-3DC59A32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C27B-233B-4292-9C67-71842F5E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C51-9BAA-42B5-B933-EA85F695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2E1A50A-45CE-4433-A120-8084DBC6D40D}"/>
              </a:ext>
            </a:extLst>
          </p:cNvPr>
          <p:cNvSpPr/>
          <p:nvPr/>
        </p:nvSpPr>
        <p:spPr>
          <a:xfrm>
            <a:off x="1600200" y="195942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28A21BE-FF6D-49A2-930D-B15272F12D39}"/>
              </a:ext>
            </a:extLst>
          </p:cNvPr>
          <p:cNvSpPr/>
          <p:nvPr/>
        </p:nvSpPr>
        <p:spPr>
          <a:xfrm>
            <a:off x="3377293" y="195942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str1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C653CC5-2397-41B6-85CD-4AF0AB8C0953}"/>
              </a:ext>
            </a:extLst>
          </p:cNvPr>
          <p:cNvSpPr/>
          <p:nvPr/>
        </p:nvSpPr>
        <p:spPr>
          <a:xfrm>
            <a:off x="1600200" y="3494315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“Rocks!”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B70881F-3927-499B-9153-3BD8037D0DF6}"/>
              </a:ext>
            </a:extLst>
          </p:cNvPr>
          <p:cNvSpPr/>
          <p:nvPr/>
        </p:nvSpPr>
        <p:spPr>
          <a:xfrm>
            <a:off x="3377293" y="3494314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92E3B33-477A-4B40-8B85-D05D69A70AA3}"/>
              </a:ext>
            </a:extLst>
          </p:cNvPr>
          <p:cNvSpPr/>
          <p:nvPr/>
        </p:nvSpPr>
        <p:spPr>
          <a:xfrm>
            <a:off x="5753100" y="2743199"/>
            <a:ext cx="947058" cy="9470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DC9F68-E462-47BD-B98F-7E1453C80F80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974772" y="2471058"/>
            <a:ext cx="778328" cy="745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F97A1C-E0DD-48D0-ADFF-0AE160E26AB6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4974772" y="3216728"/>
            <a:ext cx="778328" cy="7892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281CE-E9A0-4427-B305-28F2B038A5D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700158" y="3216728"/>
            <a:ext cx="6504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43EB5AB-EBBD-42A2-9600-6AE37F4D6468}"/>
              </a:ext>
            </a:extLst>
          </p:cNvPr>
          <p:cNvSpPr/>
          <p:nvPr/>
        </p:nvSpPr>
        <p:spPr>
          <a:xfrm>
            <a:off x="7350579" y="270509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Rocks!“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344A4B6-A751-4824-A4B6-D5BDFB34AA4F}"/>
              </a:ext>
            </a:extLst>
          </p:cNvPr>
          <p:cNvSpPr/>
          <p:nvPr/>
        </p:nvSpPr>
        <p:spPr>
          <a:xfrm>
            <a:off x="9127672" y="270509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str3</a:t>
            </a:r>
          </a:p>
        </p:txBody>
      </p:sp>
    </p:spTree>
    <p:extLst>
      <p:ext uri="{BB962C8B-B14F-4D97-AF65-F5344CB8AC3E}">
        <p14:creationId xmlns:p14="http://schemas.microsoft.com/office/powerpoint/2010/main" val="19530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51D7F-2F83-2D41-A86E-2880F3359DB7}"/>
              </a:ext>
            </a:extLst>
          </p:cNvPr>
          <p:cNvSpPr txBox="1"/>
          <p:nvPr/>
        </p:nvSpPr>
        <p:spPr>
          <a:xfrm>
            <a:off x="368300" y="668659"/>
            <a:ext cx="99441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(“\t5\t10“)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  5   10</a:t>
            </a: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(„C:\\Images\\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Img.png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C:\Images\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Img.png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(“Processing (“+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(i)+„/“+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)+“)...“)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Processing 4/120...</a:t>
            </a: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folder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os.sep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name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„.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tif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/User/Images/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Nuclei.tif</a:t>
            </a:r>
            <a:endParaRPr lang="de-DE" sz="24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(„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Vesicle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volume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: “+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vol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)+“ nm3\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nDone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!“)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Vesicle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volume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: 1053 nm3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Done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173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110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Fazeli, Elnaz</dc:creator>
  <cp:lastModifiedBy>Christian Tischer</cp:lastModifiedBy>
  <cp:revision>6</cp:revision>
  <dcterms:created xsi:type="dcterms:W3CDTF">2021-12-21T11:02:00Z</dcterms:created>
  <dcterms:modified xsi:type="dcterms:W3CDTF">2022-03-18T19:08:44Z</dcterms:modified>
</cp:coreProperties>
</file>