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5" d="100"/>
          <a:sy n="135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EF30-EE31-6146-983E-9CD5538E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0D7A0-488B-0C48-80CD-65B26243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FBBA-07F6-154B-B631-531B6CA4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573C-B9BA-D649-84C9-DC7AD070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AC38-E161-634C-AB42-5BFAE66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0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74E0-5241-C845-A1A9-E487C0C2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20F9D-3DAB-A94E-BC9A-1194ADAD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275E-7CF2-E245-92BD-1228840B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863A-6170-1F4F-AF90-263FF0AA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E3C3-7180-1343-BE7B-5BBB249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72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585B3-FC49-C14F-B74D-064F184D0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57F3-DE11-D14E-A071-D97B8F70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EB79-5F2D-2149-B8BD-D6559FF2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6EB9-4CDB-1E48-9B67-85895A0E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319A-8305-6A43-ABFE-BE39282B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81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B7F-2A2F-034F-A7A7-2603B264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3FF-372F-0C45-BC59-CC64BD01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2A77-7CA0-BF4D-B91A-48ED3753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E78E-1642-B34A-8A50-DB69B87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0986-3A29-C149-9168-B8B8D6F1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25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2C1-DBA7-714C-AED3-E7C92C2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E20A-6D04-0845-B454-DD968EC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E15A-AC38-124D-918E-AB95B767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3B-ECDD-E741-8ADF-18F0253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3F12-5E9B-D74E-AEE4-96CB800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8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0D0-6090-FB49-9521-B8CE06D8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A99D-9EB2-B848-A486-9B88C342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558F6-1545-CE44-853D-715AB92A1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11D0C-006E-C041-949A-75BECCA5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888D-B678-444F-99B9-7083A6A6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720C-EE11-E545-8D72-9ABC02FC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877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FA4-72E2-A94F-8A90-52EE1EDF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F2E4-FB2C-AC44-B8BB-609737D5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FAC49-73B5-5742-BFB7-4FAA08E3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7F078-90D8-EA42-BD91-CB98CBC4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89B8F-E3B2-434E-B2A0-642C905DE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5A58B-DFE1-D041-83A3-CAF28B9B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212EC-D480-1740-BB83-72B2A3A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F0651-746B-BB4B-BB41-F3ABA82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01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BBD-86A8-0647-931F-0A45D7E2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60D78-F13D-F645-B6CA-74989E35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4EA7C-064F-8F45-A145-EB4EFE2E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79132-4075-514C-8A73-404E0797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19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144F1-F56C-B444-B40C-FE2133B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CA6BB-6FCA-EC4F-9B4D-762DDBEA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75E13-419B-064E-9CCB-6141882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7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F1E-3CAF-6543-AF93-DCC56FF2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8478-6CF2-F647-A114-ED6AC889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F259A-3819-A048-AFA4-E13FFCF4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07B6-DB14-624C-B452-6C86E0B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2523-7A70-364A-BF74-B6EFB43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B57B-1C2B-7342-9CEA-6D31DC18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544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A90C-26B0-9D4A-96DA-D142C9D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777F0-8E55-734F-B977-8CBAAE09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64F3-D5A4-2248-B376-53703DDC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171DD-8C7D-F340-804D-AD63C280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EEFC-00A1-4145-85A8-1E7C0F79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8EB-67BD-734C-A401-1B181404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298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B0A93-6B83-AD49-B53B-0BA58605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FEF0-6A62-2D4B-9ED3-30E2B5B2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DBAB-1403-6A41-91C0-3F61C0F6D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7ECE-A174-0843-9F7C-2600A2DAE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D5FB-8D9A-A24F-8BBD-3E905997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E8FC0-CC52-414F-8F67-B460BD867ADD}"/>
              </a:ext>
            </a:extLst>
          </p:cNvPr>
          <p:cNvGrpSpPr/>
          <p:nvPr/>
        </p:nvGrpSpPr>
        <p:grpSpPr>
          <a:xfrm>
            <a:off x="3463093" y="1130356"/>
            <a:ext cx="5847504" cy="4365839"/>
            <a:chOff x="2133914" y="272517"/>
            <a:chExt cx="5847504" cy="43658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85B549-DCCF-824B-8727-A01E20EB712C}"/>
                </a:ext>
              </a:extLst>
            </p:cNvPr>
            <p:cNvSpPr txBox="1"/>
            <p:nvPr/>
          </p:nvSpPr>
          <p:spPr>
            <a:xfrm>
              <a:off x="3240809" y="736950"/>
              <a:ext cx="4493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int      </a:t>
              </a:r>
              <a:r>
                <a:rPr lang="en-GB" dirty="0" err="1">
                  <a:solidFill>
                    <a:srgbClr val="00B050"/>
                  </a:solidFill>
                </a:rPr>
                <a:t>MyVariableNumber</a:t>
              </a:r>
              <a:r>
                <a:rPr lang="en-GB" dirty="0">
                  <a:solidFill>
                    <a:schemeClr val="accent1"/>
                  </a:solidFill>
                </a:rPr>
                <a:t> </a:t>
              </a:r>
              <a:r>
                <a:rPr lang="en-GB" dirty="0"/>
                <a:t>=</a:t>
              </a:r>
              <a:r>
                <a:rPr lang="en-GB" dirty="0">
                  <a:solidFill>
                    <a:srgbClr val="00B050"/>
                  </a:solidFill>
                </a:rPr>
                <a:t>     </a:t>
              </a:r>
              <a:r>
                <a:rPr lang="en-GB" dirty="0">
                  <a:solidFill>
                    <a:srgbClr val="FF0000"/>
                  </a:solidFill>
                </a:rPr>
                <a:t>5</a:t>
              </a:r>
              <a:r>
                <a:rPr lang="en-GB" dirty="0"/>
                <a:t>;</a:t>
              </a:r>
              <a:endParaRPr lang="en-D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C0A77-CADD-BE44-806F-AFE9A60D387B}"/>
                </a:ext>
              </a:extLst>
            </p:cNvPr>
            <p:cNvSpPr txBox="1"/>
            <p:nvPr/>
          </p:nvSpPr>
          <p:spPr>
            <a:xfrm>
              <a:off x="3146153" y="272517"/>
              <a:ext cx="62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chemeClr val="accent1"/>
                  </a:solidFill>
                </a:rPr>
                <a:t>Type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051A14-CFEB-944B-8AC7-63EA1A6C91CF}"/>
                </a:ext>
              </a:extLst>
            </p:cNvPr>
            <p:cNvSpPr txBox="1"/>
            <p:nvPr/>
          </p:nvSpPr>
          <p:spPr>
            <a:xfrm>
              <a:off x="5738607" y="272517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FF0000"/>
                  </a:solidFill>
                </a:rPr>
                <a:t>   Value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5CE433-07D3-A246-9E85-DD0A2F50C40D}"/>
                </a:ext>
              </a:extLst>
            </p:cNvPr>
            <p:cNvSpPr txBox="1"/>
            <p:nvPr/>
          </p:nvSpPr>
          <p:spPr>
            <a:xfrm>
              <a:off x="4380348" y="272517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00B050"/>
                  </a:solidFill>
                </a:rPr>
                <a:t>Name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3FC2E2-FC4C-E74E-A8C2-75A58A57ED48}"/>
                </a:ext>
              </a:extLst>
            </p:cNvPr>
            <p:cNvGrpSpPr/>
            <p:nvPr/>
          </p:nvGrpSpPr>
          <p:grpSpPr>
            <a:xfrm>
              <a:off x="2133914" y="1886917"/>
              <a:ext cx="2511435" cy="2751439"/>
              <a:chOff x="836309" y="2051489"/>
              <a:chExt cx="2511435" cy="275143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D636C08-C06D-7E47-A5CC-4CEF5F151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30253" y="2504480"/>
                <a:ext cx="2417491" cy="22984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798EBC-33CD-9441-8C5E-B3AD0908E691}"/>
                  </a:ext>
                </a:extLst>
              </p:cNvPr>
              <p:cNvSpPr txBox="1"/>
              <p:nvPr/>
            </p:nvSpPr>
            <p:spPr>
              <a:xfrm>
                <a:off x="836309" y="4329902"/>
                <a:ext cx="2417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>
                    <a:solidFill>
                      <a:srgbClr val="00B050"/>
                    </a:solidFill>
                  </a:rPr>
                  <a:t>MyVariableNumber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0C8288-33D7-3849-8D59-507DE806DD0A}"/>
                  </a:ext>
                </a:extLst>
              </p:cNvPr>
              <p:cNvSpPr txBox="1"/>
              <p:nvPr/>
            </p:nvSpPr>
            <p:spPr>
              <a:xfrm>
                <a:off x="1515947" y="2051489"/>
                <a:ext cx="428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7D04DB5-9570-4747-A254-33A2BFB3A303}"/>
                  </a:ext>
                </a:extLst>
              </p:cNvPr>
              <p:cNvSpPr/>
              <p:nvPr/>
            </p:nvSpPr>
            <p:spPr>
              <a:xfrm>
                <a:off x="1890368" y="2337162"/>
                <a:ext cx="248631" cy="599296"/>
              </a:xfrm>
              <a:custGeom>
                <a:avLst/>
                <a:gdLst>
                  <a:gd name="connsiteX0" fmla="*/ 0 w 175131"/>
                  <a:gd name="connsiteY0" fmla="*/ 0 h 422133"/>
                  <a:gd name="connsiteX1" fmla="*/ 102741 w 175131"/>
                  <a:gd name="connsiteY1" fmla="*/ 41097 h 422133"/>
                  <a:gd name="connsiteX2" fmla="*/ 123290 w 175131"/>
                  <a:gd name="connsiteY2" fmla="*/ 71920 h 422133"/>
                  <a:gd name="connsiteX3" fmla="*/ 154112 w 175131"/>
                  <a:gd name="connsiteY3" fmla="*/ 133564 h 422133"/>
                  <a:gd name="connsiteX4" fmla="*/ 164386 w 175131"/>
                  <a:gd name="connsiteY4" fmla="*/ 164387 h 422133"/>
                  <a:gd name="connsiteX5" fmla="*/ 164386 w 175131"/>
                  <a:gd name="connsiteY5" fmla="*/ 349322 h 422133"/>
                  <a:gd name="connsiteX6" fmla="*/ 133564 w 175131"/>
                  <a:gd name="connsiteY6" fmla="*/ 410967 h 4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131" h="422133">
                    <a:moveTo>
                      <a:pt x="0" y="0"/>
                    </a:moveTo>
                    <a:cubicBezTo>
                      <a:pt x="35200" y="10058"/>
                      <a:pt x="75239" y="13595"/>
                      <a:pt x="102741" y="41097"/>
                    </a:cubicBezTo>
                    <a:cubicBezTo>
                      <a:pt x="111473" y="49829"/>
                      <a:pt x="116440" y="61646"/>
                      <a:pt x="123290" y="71920"/>
                    </a:cubicBezTo>
                    <a:cubicBezTo>
                      <a:pt x="149115" y="149395"/>
                      <a:pt x="114278" y="53894"/>
                      <a:pt x="154112" y="133564"/>
                    </a:cubicBezTo>
                    <a:cubicBezTo>
                      <a:pt x="158955" y="143251"/>
                      <a:pt x="160961" y="154113"/>
                      <a:pt x="164386" y="164387"/>
                    </a:cubicBezTo>
                    <a:cubicBezTo>
                      <a:pt x="179012" y="266770"/>
                      <a:pt x="178411" y="223097"/>
                      <a:pt x="164386" y="349322"/>
                    </a:cubicBezTo>
                    <a:cubicBezTo>
                      <a:pt x="155420" y="430017"/>
                      <a:pt x="175016" y="431693"/>
                      <a:pt x="133564" y="410967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7B65EA-33BF-1E4D-8F7E-EECDCFB29745}"/>
                </a:ext>
              </a:extLst>
            </p:cNvPr>
            <p:cNvGrpSpPr/>
            <p:nvPr/>
          </p:nvGrpSpPr>
          <p:grpSpPr>
            <a:xfrm>
              <a:off x="5370135" y="1758904"/>
              <a:ext cx="2611283" cy="2775758"/>
              <a:chOff x="8065038" y="1412197"/>
              <a:chExt cx="2611283" cy="277575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FE3951F-928F-9D42-9BA9-D99291594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65038" y="1715149"/>
                <a:ext cx="2611283" cy="2472806"/>
              </a:xfrm>
              <a:prstGeom prst="rect">
                <a:avLst/>
              </a:prstGeom>
            </p:spPr>
          </p:pic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6E57C80-236A-F04C-A457-FFFE9D7A6B5C}"/>
                  </a:ext>
                </a:extLst>
              </p:cNvPr>
              <p:cNvSpPr/>
              <p:nvPr/>
            </p:nvSpPr>
            <p:spPr>
              <a:xfrm>
                <a:off x="9171932" y="1784706"/>
                <a:ext cx="248631" cy="599296"/>
              </a:xfrm>
              <a:custGeom>
                <a:avLst/>
                <a:gdLst>
                  <a:gd name="connsiteX0" fmla="*/ 0 w 175131"/>
                  <a:gd name="connsiteY0" fmla="*/ 0 h 422133"/>
                  <a:gd name="connsiteX1" fmla="*/ 102741 w 175131"/>
                  <a:gd name="connsiteY1" fmla="*/ 41097 h 422133"/>
                  <a:gd name="connsiteX2" fmla="*/ 123290 w 175131"/>
                  <a:gd name="connsiteY2" fmla="*/ 71920 h 422133"/>
                  <a:gd name="connsiteX3" fmla="*/ 154112 w 175131"/>
                  <a:gd name="connsiteY3" fmla="*/ 133564 h 422133"/>
                  <a:gd name="connsiteX4" fmla="*/ 164386 w 175131"/>
                  <a:gd name="connsiteY4" fmla="*/ 164387 h 422133"/>
                  <a:gd name="connsiteX5" fmla="*/ 164386 w 175131"/>
                  <a:gd name="connsiteY5" fmla="*/ 349322 h 422133"/>
                  <a:gd name="connsiteX6" fmla="*/ 133564 w 175131"/>
                  <a:gd name="connsiteY6" fmla="*/ 410967 h 4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131" h="422133">
                    <a:moveTo>
                      <a:pt x="0" y="0"/>
                    </a:moveTo>
                    <a:cubicBezTo>
                      <a:pt x="35200" y="10058"/>
                      <a:pt x="75239" y="13595"/>
                      <a:pt x="102741" y="41097"/>
                    </a:cubicBezTo>
                    <a:cubicBezTo>
                      <a:pt x="111473" y="49829"/>
                      <a:pt x="116440" y="61646"/>
                      <a:pt x="123290" y="71920"/>
                    </a:cubicBezTo>
                    <a:cubicBezTo>
                      <a:pt x="149115" y="149395"/>
                      <a:pt x="114278" y="53894"/>
                      <a:pt x="154112" y="133564"/>
                    </a:cubicBezTo>
                    <a:cubicBezTo>
                      <a:pt x="158955" y="143251"/>
                      <a:pt x="160961" y="154113"/>
                      <a:pt x="164386" y="164387"/>
                    </a:cubicBezTo>
                    <a:cubicBezTo>
                      <a:pt x="179012" y="266770"/>
                      <a:pt x="178411" y="223097"/>
                      <a:pt x="164386" y="349322"/>
                    </a:cubicBezTo>
                    <a:cubicBezTo>
                      <a:pt x="155420" y="430017"/>
                      <a:pt x="175016" y="431693"/>
                      <a:pt x="133564" y="410967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0424106-A3C1-6C4B-8EA2-520748B26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360" y="1412197"/>
                <a:ext cx="750883" cy="745017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E4FE49-6B58-174F-9D78-FA0B4C856192}"/>
                </a:ext>
              </a:extLst>
            </p:cNvPr>
            <p:cNvSpPr txBox="1"/>
            <p:nvPr/>
          </p:nvSpPr>
          <p:spPr>
            <a:xfrm>
              <a:off x="5735793" y="4230000"/>
              <a:ext cx="2245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</a:t>
              </a:r>
              <a:r>
                <a:rPr lang="en-DE" dirty="0">
                  <a:solidFill>
                    <a:srgbClr val="00B050"/>
                  </a:solidFill>
                </a:rPr>
                <a:t>y_variable_image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50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8</cp:revision>
  <dcterms:created xsi:type="dcterms:W3CDTF">2021-12-20T14:48:19Z</dcterms:created>
  <dcterms:modified xsi:type="dcterms:W3CDTF">2021-12-21T08:30:19Z</dcterms:modified>
</cp:coreProperties>
</file>