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4" Type="http://schemas.microsoft.com/office/2007/relationships/hdphoto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3DA225-DD88-514D-A190-60FD14305C9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0996D19-8A7C-B146-8D69-0EBE9B30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585" y="1446510"/>
            <a:ext cx="11140440" cy="3125490"/>
          </a:xfrm>
        </p:spPr>
        <p:txBody>
          <a:bodyPr/>
          <a:lstStyle/>
          <a:p>
            <a:r>
              <a:rPr lang="en-US" sz="7200" dirty="0" smtClean="0"/>
              <a:t>The bloody honest guide</a:t>
            </a:r>
            <a:br>
              <a:rPr lang="en-US" sz="7200" dirty="0" smtClean="0"/>
            </a:br>
            <a:r>
              <a:rPr lang="en-US" sz="7200" dirty="0" smtClean="0"/>
              <a:t>    to Bayes' theorem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691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Conversion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5" y="2093976"/>
            <a:ext cx="10795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6" y="200427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Conversion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"/>
          <a:stretch/>
        </p:blipFill>
        <p:spPr>
          <a:xfrm>
            <a:off x="885417" y="1346662"/>
            <a:ext cx="7676692" cy="50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978" y="459919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Crime in San Francisco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9" y="2394709"/>
            <a:ext cx="10450139" cy="2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57" y="484632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Crime Rate in san Francisco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9" y="2093976"/>
            <a:ext cx="10283367" cy="33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5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00" y="484632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Crime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85" y="2093976"/>
            <a:ext cx="8261802" cy="40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91" y="373421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Taxi Pickup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3" y="2273643"/>
            <a:ext cx="11240717" cy="2114714"/>
          </a:xfrm>
        </p:spPr>
      </p:pic>
    </p:spTree>
    <p:extLst>
      <p:ext uri="{BB962C8B-B14F-4D97-AF65-F5344CB8AC3E}">
        <p14:creationId xmlns:p14="http://schemas.microsoft.com/office/powerpoint/2010/main" val="19132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Taxi Pickup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" y="2093976"/>
            <a:ext cx="10213045" cy="3281041"/>
          </a:xfrm>
        </p:spPr>
      </p:pic>
    </p:spTree>
    <p:extLst>
      <p:ext uri="{BB962C8B-B14F-4D97-AF65-F5344CB8AC3E}">
        <p14:creationId xmlns:p14="http://schemas.microsoft.com/office/powerpoint/2010/main" val="21292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31" y="1327857"/>
            <a:ext cx="10058400" cy="3467565"/>
          </a:xfrm>
        </p:spPr>
      </p:pic>
    </p:spTree>
    <p:extLst>
      <p:ext uri="{BB962C8B-B14F-4D97-AF65-F5344CB8AC3E}">
        <p14:creationId xmlns:p14="http://schemas.microsoft.com/office/powerpoint/2010/main" val="16892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11" y="256032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Udacity course 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655" y="1865376"/>
            <a:ext cx="958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Objective: </a:t>
            </a:r>
          </a:p>
          <a:p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Reduce number of enrollments that eventually fall out after 2 weeks of free trial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Remain the number of payments</a:t>
            </a:r>
          </a:p>
          <a:p>
            <a:pPr marL="285750" indent="-285750">
              <a:buFont typeface="Arial" charset="0"/>
              <a:buChar char="•"/>
            </a:pP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Experiment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11" y="3811590"/>
            <a:ext cx="5473700" cy="223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4" y="4433890"/>
            <a:ext cx="37338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3474720"/>
            <a:ext cx="331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Evaluation Metrics: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11" y="3947514"/>
            <a:ext cx="54737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42" y="496989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Frequentist: A/b Testing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21" y="2106333"/>
            <a:ext cx="8150027" cy="30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005" y="484632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4. Practical &amp; statistical significant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7" y="1831618"/>
            <a:ext cx="8004487" cy="4313658"/>
          </a:xfrm>
        </p:spPr>
      </p:pic>
    </p:spTree>
    <p:extLst>
      <p:ext uri="{BB962C8B-B14F-4D97-AF65-F5344CB8AC3E}">
        <p14:creationId xmlns:p14="http://schemas.microsoft.com/office/powerpoint/2010/main" val="18287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gross conversion value is significant as expected.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 conversion value includes 0.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lower bound of the confidence interval for net conversion is beyond the practical significance boundary which is a matter of concern.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that there is a possibility of a significant reduction in the number of students continuing past the 14 day trial period.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we should not launch the experiment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02" y="363783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Bayesian A/B Testing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9" y="1923699"/>
            <a:ext cx="11302315" cy="25247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</a:t>
            </a:r>
            <a:r>
              <a:rPr lang="en-US" dirty="0" smtClean="0"/>
              <a:t>eta </a:t>
            </a:r>
            <a:r>
              <a:rPr lang="en-US" dirty="0"/>
              <a:t>distribution can be understood as representing a probability distribution of </a:t>
            </a:r>
            <a:r>
              <a:rPr lang="en-US" dirty="0" smtClean="0"/>
              <a:t>probabilities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Updating Posterior Distribution</a:t>
            </a:r>
          </a:p>
          <a:p>
            <a:pPr lvl="2">
              <a:lnSpc>
                <a:spcPct val="150000"/>
              </a:lnSpc>
            </a:pPr>
            <a:r>
              <a:rPr lang="en-US" i="1" dirty="0" smtClean="0"/>
              <a:t>Beta(</a:t>
            </a:r>
            <a:r>
              <a:rPr lang="en-US" i="1" dirty="0" err="1" smtClean="0"/>
              <a:t>prior_alpha</a:t>
            </a:r>
            <a:r>
              <a:rPr lang="en-US" i="1" dirty="0" smtClean="0"/>
              <a:t> + </a:t>
            </a:r>
            <a:r>
              <a:rPr lang="en-US" i="1" dirty="0" err="1" smtClean="0"/>
              <a:t>new_alpha</a:t>
            </a:r>
            <a:r>
              <a:rPr lang="en-US" i="1" dirty="0" smtClean="0"/>
              <a:t> , </a:t>
            </a:r>
            <a:r>
              <a:rPr lang="en-US" i="1" dirty="0" err="1" smtClean="0"/>
              <a:t>prior_beta</a:t>
            </a:r>
            <a:r>
              <a:rPr lang="en-US" i="1" dirty="0"/>
              <a:t> </a:t>
            </a:r>
            <a:r>
              <a:rPr lang="en-US" i="1" dirty="0" smtClean="0"/>
              <a:t>+ </a:t>
            </a:r>
            <a:r>
              <a:rPr lang="en-US" i="1" dirty="0" err="1" smtClean="0"/>
              <a:t>new_beta</a:t>
            </a:r>
            <a:r>
              <a:rPr lang="en-US" i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i="1" dirty="0" smtClean="0"/>
              <a:t>Mean = alpha/(alpha +beta) </a:t>
            </a:r>
            <a:endParaRPr lang="en-US" i="1" dirty="0"/>
          </a:p>
          <a:p>
            <a:pPr lvl="2">
              <a:lnSpc>
                <a:spcPct val="150000"/>
              </a:lnSpc>
            </a:pPr>
            <a:endParaRPr lang="en-US" i="1" dirty="0" smtClean="0"/>
          </a:p>
          <a:p>
            <a:pPr lvl="2">
              <a:lnSpc>
                <a:spcPct val="150000"/>
              </a:lnSpc>
            </a:pP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56055" y="4254023"/>
            <a:ext cx="87238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Time: </a:t>
            </a:r>
            <a:r>
              <a:rPr lang="en-US" dirty="0" smtClean="0"/>
              <a:t> weighted by </a:t>
            </a:r>
            <a:r>
              <a:rPr lang="en-US" dirty="0" err="1" smtClean="0"/>
              <a:t>recency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Robust to spike event </a:t>
            </a:r>
            <a:r>
              <a:rPr lang="mr-IN" dirty="0" smtClean="0"/>
              <a:t>–</a:t>
            </a:r>
            <a:r>
              <a:rPr lang="en-US" dirty="0" smtClean="0"/>
              <a:t> Balance out effect of rare events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Easy to </a:t>
            </a:r>
            <a:r>
              <a:rPr lang="en-US" dirty="0" err="1" smtClean="0"/>
              <a:t>interprete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6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4" y="0"/>
            <a:ext cx="11430840" cy="35839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4" y="3375111"/>
            <a:ext cx="11582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Enrollment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8" y="2006600"/>
            <a:ext cx="106807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Enrollment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0" y="2093976"/>
            <a:ext cx="9869461" cy="34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888</TotalTime>
  <Words>172</Words>
  <Application>Microsoft Macintosh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The bloody honest guide     to Bayes' theorem</vt:lpstr>
      <vt:lpstr>Udacity course  </vt:lpstr>
      <vt:lpstr>Frequentist: A/b Testing</vt:lpstr>
      <vt:lpstr>4. Practical &amp; statistical significant</vt:lpstr>
      <vt:lpstr>Conclusion</vt:lpstr>
      <vt:lpstr>Bayesian A/B Testing</vt:lpstr>
      <vt:lpstr>PowerPoint Presentation</vt:lpstr>
      <vt:lpstr>Enrollment rate</vt:lpstr>
      <vt:lpstr>Enrollment rate</vt:lpstr>
      <vt:lpstr>Conversion Rate</vt:lpstr>
      <vt:lpstr>Conversion Rate</vt:lpstr>
      <vt:lpstr>Crime in San Francisco</vt:lpstr>
      <vt:lpstr>Crime Rate in san Francisco</vt:lpstr>
      <vt:lpstr>Crime Rate</vt:lpstr>
      <vt:lpstr>Taxi Pickup Rate</vt:lpstr>
      <vt:lpstr>Taxi Pickup Rate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bloody honest guide     to Bayes' theorem</dc:title>
  <dc:creator>chaudao19@gmail.com</dc:creator>
  <cp:lastModifiedBy>chaudao19@gmail.com</cp:lastModifiedBy>
  <cp:revision>21</cp:revision>
  <dcterms:created xsi:type="dcterms:W3CDTF">2017-07-19T03:52:22Z</dcterms:created>
  <dcterms:modified xsi:type="dcterms:W3CDTF">2017-07-20T06:32:41Z</dcterms:modified>
</cp:coreProperties>
</file>