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71BEC1-7C92-4D0D-861C-98E50ABFA2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3D956-B7E8-478D-8971-FDE87BEA8A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7933D-F258-4F04-AE89-97D32570D181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4A35C7A-E368-4B89-8CB2-3156B5355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B6D542A-32E4-4D9F-ACC1-A3A2EFD9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9FB67-4F02-41A7-BA16-2AA5E63DB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34E80-FBF4-4F89-85EE-28B7BF02B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6F2A-D4AD-4040-AD24-F2F7EFCD9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好感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1DF1-24FD-4CDA-ABC9-78FD3B3DA3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6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好感</a:t>
            </a: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1DF1-24FD-4CDA-ABC9-78FD3B3DA3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9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1DF1-24FD-4CDA-ABC9-78FD3B3DA3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4B02D-AB3A-4978-904B-C6CCCE70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07D72-EE7B-4833-AF72-F0ADFE07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DFE51-79DF-4D81-A05B-3E915E19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7E30B-48BB-47FF-9021-9E17A36C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5C3FA-A6E3-4C1B-A318-845CA294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FDDC2-BD8C-4B74-B9D3-37BEAA00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E48C0-C377-4D8B-B7C8-889F460A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A7859-7DFF-4A40-85A9-B5DC372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0C047-D694-4A75-865C-DBFEE81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91479-4C76-4904-B694-F2D0F62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9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6F147-68C9-4725-8449-9633E9846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1F348-05CE-46A5-9DA0-DBB00815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091CB-DD3B-4104-A67B-C36829F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A9039-BFE7-4614-88A7-3DA666E9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5AFDD-0FED-4346-9191-18FD67E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DDBC-1432-4CDC-8F78-9760EC6E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431C2-91A7-4618-9863-CDA88F02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F1997-0CF7-4E20-845F-77DE7AA8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A2F88-32AE-4F53-A3F1-59A47B80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BC525-5DDC-48A3-8F1D-7AEABE78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63C4-F99C-450D-A50F-CCF4CB13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EAA5A-CB5E-4FDB-9990-666CB9DC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4486D-07DA-4897-9027-96E5FFCF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EB284-A65D-445D-B2EC-6AAA713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E26AD-8355-425F-9A2A-785D5879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A6537-970A-49E1-8C87-598AAA35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8DA79-CFB9-465E-8013-75A3DFC61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150F7-381A-42D2-AFEC-6B1A2678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B2887-85D8-4E3D-BD3D-635B4B1D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00DA7-2EBD-475E-A4F9-688E43D9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739E3-2992-4B05-8FDB-FCC6A5E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2AB-03A8-41B1-9261-15A8DEB3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A5322-2BF8-4A5D-A536-82E2088C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A8046-DF3E-4199-8A33-A39E81C9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865055-C199-423D-95BE-96FA2613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05CB56-2D20-4176-A2C5-CDDA1EB1D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71B07-D960-419E-8F5B-33D3479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0FB0DA-70E8-462B-A983-5741284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C7DCF-BAAD-410D-B546-48C4FF7B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C65C1-6CDD-450A-8928-A315FFE5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7ADB9-0AC1-49A0-983C-907E4762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13C4-60AB-4392-9A7A-96BB8876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65A21-017E-4D4C-900C-D5A94696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5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8128C-0D99-49A7-8305-0BD81ED9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E20C15-D491-48C2-8AA9-067F8E74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C115F-3FE9-4760-8A4D-AAE27557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2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DBEB-183A-44C5-BCE8-3336597C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AA05-BA4E-4F93-B247-79A0141D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D1FB2-5092-4B8B-93D5-8175B40B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A8E08-19D3-44F4-931B-5D8D3F66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C37A1-84BE-470A-9DE7-3B4F47AE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625B-07BD-4EC0-8469-A949D0FF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9EBA-48D3-42E8-B807-EFDF4FBE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A93CF-857F-4F70-9536-54F9FD3E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E876E-F8F2-42A9-A344-5475DF44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6EF23-ADBD-41D2-A025-2C23CF04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DC56B-FB15-4ED4-A360-D6D582A3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EF587-D09A-4EB2-AA0C-A3B907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6F7AE0-F3C7-4148-AED9-AD0A10E6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60187-9A86-4A94-B250-22505549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E6970-2EE4-409F-AC84-B4105459E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8217-561D-4F1D-AAFC-B10DA5D530BD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CED4-691F-4087-98BE-1A50ABC25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06491-99E3-4AD8-AAE2-6731BBA98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920-007A-4835-AE6F-743A0F2C0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2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4809-37C3-45F5-92F5-437FD2090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指导语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CE846-B85F-42E3-B803-C0A1CA50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B255-EE12-44BF-A113-69B19118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5D679-AF1C-4202-BE04-962DFD64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如果您已经熟悉了实验流程，可以进入正式实验，请按“空格键”继续，如果您仍然存有疑问，请按“</a:t>
            </a:r>
            <a:r>
              <a:rPr lang="en-US" altLang="zh-CN" dirty="0"/>
              <a:t>Q</a:t>
            </a:r>
            <a:r>
              <a:rPr lang="zh-CN" altLang="zh-CN" dirty="0"/>
              <a:t>”键返回练习实验，或者呼叫主试。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090D0-D60F-4583-BE11-D2B8BF60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91767-3BE4-40C3-962C-EB0B8194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我们的实验到此结束啦，谢谢您的参与！</a:t>
            </a:r>
          </a:p>
        </p:txBody>
      </p:sp>
    </p:spTree>
    <p:extLst>
      <p:ext uri="{BB962C8B-B14F-4D97-AF65-F5344CB8AC3E}">
        <p14:creationId xmlns:p14="http://schemas.microsoft.com/office/powerpoint/2010/main" val="16862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D0DCA-C917-4B46-BBD2-7638B930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学习阶段</a:t>
            </a:r>
            <a:br>
              <a:rPr lang="en-US" altLang="zh-CN" dirty="0"/>
            </a:br>
            <a:r>
              <a:rPr lang="zh-CN" altLang="en-US" sz="2200" dirty="0"/>
              <a:t>（</a:t>
            </a:r>
            <a:r>
              <a:rPr lang="en-US" altLang="zh-CN" sz="2200" dirty="0"/>
              <a:t>20</a:t>
            </a:r>
            <a:r>
              <a:rPr lang="zh-CN" altLang="en-US" sz="2200" dirty="0"/>
              <a:t>个汉字，成对呈现，一个目标字，一个非目标字）</a:t>
            </a:r>
          </a:p>
        </p:txBody>
      </p:sp>
    </p:spTree>
    <p:extLst>
      <p:ext uri="{BB962C8B-B14F-4D97-AF65-F5344CB8AC3E}">
        <p14:creationId xmlns:p14="http://schemas.microsoft.com/office/powerpoint/2010/main" val="8038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90D9-212C-4DEE-82EE-4776E5BA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           </a:t>
            </a:r>
            <a:r>
              <a:rPr lang="zh-CN" altLang="en-US" u="sng" dirty="0"/>
              <a:t>冷</a:t>
            </a:r>
            <a:r>
              <a:rPr lang="zh-CN" altLang="en-US" dirty="0"/>
              <a:t>                                        暖</a:t>
            </a:r>
          </a:p>
        </p:txBody>
      </p:sp>
    </p:spTree>
    <p:extLst>
      <p:ext uri="{BB962C8B-B14F-4D97-AF65-F5344CB8AC3E}">
        <p14:creationId xmlns:p14="http://schemas.microsoft.com/office/powerpoint/2010/main" val="216901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90D9-212C-4DEE-82EE-4776E5BA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           冷                                        </a:t>
            </a:r>
            <a:r>
              <a:rPr lang="zh-CN" altLang="en-US" u="sng" dirty="0"/>
              <a:t>暖</a:t>
            </a:r>
          </a:p>
        </p:txBody>
      </p:sp>
    </p:spTree>
    <p:extLst>
      <p:ext uri="{BB962C8B-B14F-4D97-AF65-F5344CB8AC3E}">
        <p14:creationId xmlns:p14="http://schemas.microsoft.com/office/powerpoint/2010/main" val="54260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2447-A990-4062-80BE-F2E9B5E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测验阶段</a:t>
            </a:r>
            <a:br>
              <a:rPr lang="en-US" altLang="zh-CN" dirty="0"/>
            </a:br>
            <a:r>
              <a:rPr lang="zh-CN" altLang="en-US" sz="2200" dirty="0"/>
              <a:t>测试</a:t>
            </a:r>
            <a:r>
              <a:rPr lang="en-US" altLang="zh-CN" sz="2200" dirty="0"/>
              <a:t>10</a:t>
            </a:r>
            <a:r>
              <a:rPr lang="zh-CN" altLang="en-US" sz="2200" dirty="0"/>
              <a:t>个学习过的单字，</a:t>
            </a:r>
            <a:r>
              <a:rPr lang="en-US" altLang="zh-CN" sz="2200" dirty="0"/>
              <a:t>10</a:t>
            </a:r>
            <a:r>
              <a:rPr lang="zh-CN" altLang="en-US" sz="2200" dirty="0"/>
              <a:t>个未学习过的单字（被试是否对所呈现单字感到熟悉）（将</a:t>
            </a:r>
            <a:r>
              <a:rPr lang="en-US" altLang="zh-CN" sz="2200" dirty="0"/>
              <a:t>20</a:t>
            </a:r>
            <a:r>
              <a:rPr lang="zh-CN" altLang="en-US" sz="2200" dirty="0"/>
              <a:t>个学习单字分为</a:t>
            </a:r>
            <a:r>
              <a:rPr lang="en-US" altLang="zh-CN" sz="2200" dirty="0"/>
              <a:t>AB</a:t>
            </a:r>
            <a:r>
              <a:rPr lang="zh-CN" altLang="en-US" sz="2200" dirty="0"/>
              <a:t>两组，被试随机分到</a:t>
            </a:r>
            <a:r>
              <a:rPr lang="en-US" altLang="zh-CN" sz="2200" dirty="0"/>
              <a:t>A</a:t>
            </a:r>
            <a:r>
              <a:rPr lang="zh-CN" altLang="en-US" sz="2200" dirty="0"/>
              <a:t>组和</a:t>
            </a:r>
            <a:r>
              <a:rPr lang="en-US" altLang="zh-CN" sz="2200" dirty="0"/>
              <a:t>B</a:t>
            </a:r>
            <a:r>
              <a:rPr lang="zh-CN" altLang="en-US" sz="2200" dirty="0"/>
              <a:t>组）</a:t>
            </a:r>
          </a:p>
        </p:txBody>
      </p:sp>
    </p:spTree>
    <p:extLst>
      <p:ext uri="{BB962C8B-B14F-4D97-AF65-F5344CB8AC3E}">
        <p14:creationId xmlns:p14="http://schemas.microsoft.com/office/powerpoint/2010/main" val="15082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71F43-40BB-482D-9416-A5A130A2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以上两阶段重复</a:t>
            </a:r>
            <a:r>
              <a:rPr lang="en-US" altLang="zh-CN" dirty="0"/>
              <a:t>3</a:t>
            </a:r>
            <a:r>
              <a:rPr lang="zh-CN" altLang="en-US" dirty="0"/>
              <a:t>次，一共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4AFF8-01E0-4F0F-9AF4-94EB040F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94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6918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84A1-0ACB-4A30-B795-B32479B9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5D81F-5F6E-404E-B146-453BEE52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亲爱的同学，你好，欢迎参加我们的心理学小实验。</a:t>
            </a:r>
          </a:p>
          <a:p>
            <a:pPr marL="0" indent="0">
              <a:buNone/>
            </a:pPr>
            <a:r>
              <a:rPr lang="zh-CN" altLang="zh-CN" dirty="0"/>
              <a:t>请认真阅读指导语，集中精力，按照要求完成测试。</a:t>
            </a:r>
          </a:p>
          <a:p>
            <a:pPr marL="0" indent="0">
              <a:buNone/>
            </a:pPr>
            <a:r>
              <a:rPr lang="zh-CN" altLang="zh-CN" dirty="0"/>
              <a:t>实验开始前，请您将双手食指或拇指放在“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/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zh-CN" dirty="0"/>
              <a:t>”按键之上。</a:t>
            </a:r>
          </a:p>
          <a:p>
            <a:pPr marL="0" indent="0">
              <a:buNone/>
            </a:pPr>
            <a:r>
              <a:rPr lang="zh-CN" altLang="zh-CN" dirty="0"/>
              <a:t>实验开始后，</a:t>
            </a:r>
            <a:r>
              <a:rPr lang="zh-CN" altLang="en-US" dirty="0"/>
              <a:t>屏幕中央将会出现一个注视点“</a:t>
            </a:r>
            <a:r>
              <a:rPr lang="en-US" altLang="zh-CN" dirty="0"/>
              <a:t>+</a:t>
            </a:r>
            <a:r>
              <a:rPr lang="zh-CN" altLang="en-US" dirty="0"/>
              <a:t>”，请您在整个实验中一直注视该点，然后屏幕</a:t>
            </a:r>
            <a:r>
              <a:rPr lang="zh-CN" altLang="zh-CN" dirty="0"/>
              <a:t>将连续呈现</a:t>
            </a:r>
            <a:r>
              <a:rPr lang="en-US" altLang="zh-CN" dirty="0"/>
              <a:t>10</a:t>
            </a:r>
            <a:r>
              <a:rPr lang="zh-CN" altLang="zh-CN" dirty="0"/>
              <a:t>对汉字，每对汉字中，有一个汉字作为目标字，需要您对其记忆，该汉字将会有下划线注明。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zh-CN" dirty="0"/>
              <a:t>对汉字呈现后，将会进入下一阶段，屏幕将快速闪过一个汉字，如果您对该汉字的字形有好感，请按“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/>
              <a:t>”，如果您认为对该汉字的字形没有好感，请按“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zh-CN" dirty="0"/>
              <a:t>”。由于速度太快，您可能无法清晰辨认汉字，但请您尽量认真作答。</a:t>
            </a:r>
          </a:p>
          <a:p>
            <a:pPr marL="0" indent="0">
              <a:buNone/>
            </a:pPr>
            <a:r>
              <a:rPr lang="zh-CN" altLang="zh-CN" dirty="0"/>
              <a:t>如果您已经理解了指导语的意思，请按“空格键”进入练习实验。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0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4AC20-BCA1-4314-A05B-10AE0FD6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C768-5826-4409-8501-DC667DC2E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亲爱的同学，你好，欢迎参加我们的心理学小实验。</a:t>
            </a:r>
          </a:p>
          <a:p>
            <a:pPr marL="0" indent="0">
              <a:buNone/>
            </a:pPr>
            <a:r>
              <a:rPr lang="zh-CN" altLang="zh-CN" dirty="0"/>
              <a:t>请认真阅读指导语，集中精力，按照要求完成测试。</a:t>
            </a:r>
          </a:p>
          <a:p>
            <a:pPr marL="0" indent="0">
              <a:buNone/>
            </a:pPr>
            <a:r>
              <a:rPr lang="zh-CN" altLang="zh-CN" dirty="0"/>
              <a:t>实验开始前，请您将双手食指或拇指放在“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/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zh-CN" dirty="0"/>
              <a:t>”按键之上。</a:t>
            </a:r>
          </a:p>
          <a:p>
            <a:pPr marL="0" indent="0">
              <a:buNone/>
            </a:pPr>
            <a:r>
              <a:rPr lang="zh-CN" altLang="zh-CN" dirty="0"/>
              <a:t>实验开始后，</a:t>
            </a:r>
            <a:r>
              <a:rPr lang="zh-CN" altLang="en-US" dirty="0"/>
              <a:t>屏幕中央将会出现一个注视点“</a:t>
            </a:r>
            <a:r>
              <a:rPr lang="en-US" altLang="zh-CN" dirty="0"/>
              <a:t>+</a:t>
            </a:r>
            <a:r>
              <a:rPr lang="zh-CN" altLang="en-US" dirty="0"/>
              <a:t>”，请您在整个实验中一直注视该点，然后屏幕</a:t>
            </a:r>
            <a:r>
              <a:rPr lang="zh-CN" altLang="zh-CN" dirty="0"/>
              <a:t>将连续呈现</a:t>
            </a:r>
            <a:r>
              <a:rPr lang="en-US" altLang="zh-CN" dirty="0"/>
              <a:t>10</a:t>
            </a:r>
            <a:r>
              <a:rPr lang="zh-CN" altLang="zh-CN" dirty="0"/>
              <a:t>对汉字，每对汉字中，有一个汉字作为目标字，需要您对其记忆，该汉字将会有下划线注明。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zh-CN" dirty="0"/>
              <a:t>对汉字呈现后，将会进入下一阶段，屏幕将快速闪过一个汉字，如果您对该汉字的字形有好感，请按“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zh-CN" dirty="0"/>
              <a:t>”，如果您认为对该汉字的字形没有好感，请按“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/>
              <a:t>”。由于速度太快，您可能无法清晰辨认汉字，但请您尽量认真作答。</a:t>
            </a:r>
          </a:p>
          <a:p>
            <a:pPr marL="0" indent="0">
              <a:buNone/>
            </a:pPr>
            <a:r>
              <a:rPr lang="zh-CN" altLang="zh-CN" dirty="0"/>
              <a:t>如果您已经理解了指导语的意思，请按“空格键”进入练习实验。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8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485</Words>
  <Application>Microsoft Office PowerPoint</Application>
  <PresentationFormat>宽屏</PresentationFormat>
  <Paragraphs>27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指导语</vt:lpstr>
      <vt:lpstr>学习阶段 （20个汉字，成对呈现，一个目标字，一个非目标字）</vt:lpstr>
      <vt:lpstr>           冷                                        暖</vt:lpstr>
      <vt:lpstr>           冷                                        暖</vt:lpstr>
      <vt:lpstr>测验阶段 测试10个学习过的单字，10个未学习过的单字（被试是否对所呈现单字感到熟悉）（将20个学习单字分为AB两组，被试随机分到A组和B组）</vt:lpstr>
      <vt:lpstr>以上两阶段重复3次，一共3个block</vt:lpstr>
      <vt:lpstr>结束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杨凯迪</dc:creator>
  <cp:lastModifiedBy>杨凯迪</cp:lastModifiedBy>
  <cp:revision>12</cp:revision>
  <dcterms:created xsi:type="dcterms:W3CDTF">2017-12-27T11:47:59Z</dcterms:created>
  <dcterms:modified xsi:type="dcterms:W3CDTF">2018-01-12T15:34:45Z</dcterms:modified>
</cp:coreProperties>
</file>