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6C8E-597C-4C3A-8A38-901DA5161C32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ACC0-ED5A-41B5-862B-CEAA379C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41657" y="1315995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41657" y="1933833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41657" y="2545425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2216666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270" y="2638580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05508" y="3206645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2216666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270" y="2638580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091287" y="1933978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9071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006" y="2108065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81940" y="3799769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2216666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270" y="2638580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091287" y="1933978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9071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006" y="2108065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5272214" y="152775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8159" y="1626352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07799" y="4417746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2216666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270" y="2638580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091287" y="1933978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9071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006" y="2108065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5272214" y="152775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8270" y="1620319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5272213" y="2180974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1" y="719666"/>
          <a:ext cx="4856205" cy="433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735"/>
                <a:gridCol w="1618735"/>
                <a:gridCol w="1618735"/>
              </a:tblGrid>
              <a:tr h="615648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ID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Actually</a:t>
                      </a:r>
                    </a:p>
                    <a:p>
                      <a:r>
                        <a:rPr lang="en-US" sz="1800" u="none" strike="noStrike" kern="1200" baseline="0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Predicted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Probability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85452" y="1013254"/>
            <a:ext cx="4856205" cy="3731741"/>
            <a:chOff x="985452" y="1013254"/>
            <a:chExt cx="4856205" cy="373174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85452" y="4732638"/>
              <a:ext cx="4856205" cy="12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85452" y="1013254"/>
              <a:ext cx="12356" cy="371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011959" y="5202600"/>
            <a:ext cx="80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V="1">
            <a:off x="66502" y="1995684"/>
            <a:ext cx="461665" cy="1458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41657" y="5053634"/>
            <a:ext cx="635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721325" y="444857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201392" y="781449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16666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639" y="828588"/>
            <a:ext cx="3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5508" y="486896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Flowchart: Connector 16"/>
          <p:cNvSpPr/>
          <p:nvPr/>
        </p:nvSpPr>
        <p:spPr>
          <a:xfrm>
            <a:off x="2216666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270" y="2638580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4091287" y="1933978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49071" y="4942703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006" y="2108065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0.66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5272214" y="1527752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7538" y="1632598"/>
            <a:ext cx="7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5272213" y="2180974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5272212" y="2526823"/>
            <a:ext cx="552965" cy="59284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1143" y="619964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218</Words>
  <Application>Microsoft Office PowerPoint</Application>
  <PresentationFormat>Widescreen</PresentationFormat>
  <Paragraphs>218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Ding</dc:creator>
  <cp:lastModifiedBy>Charlotte Ding</cp:lastModifiedBy>
  <cp:revision>7</cp:revision>
  <dcterms:created xsi:type="dcterms:W3CDTF">2017-08-30T05:32:49Z</dcterms:created>
  <dcterms:modified xsi:type="dcterms:W3CDTF">2017-08-30T06:01:59Z</dcterms:modified>
</cp:coreProperties>
</file>