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1" r:id="rId5"/>
  </p:sldMasterIdLst>
  <p:notesMasterIdLst>
    <p:notesMasterId r:id="rId10"/>
  </p:notesMasterIdLst>
  <p:handoutMasterIdLst>
    <p:handoutMasterId r:id="rId11"/>
  </p:handoutMasterIdLst>
  <p:sldIdLst>
    <p:sldId id="568" r:id="rId6"/>
    <p:sldId id="572" r:id="rId7"/>
    <p:sldId id="573" r:id="rId8"/>
    <p:sldId id="684" r:id="rId9"/>
  </p:sldIdLst>
  <p:sldSz cx="4608830" cy="3456940"/>
  <p:notesSz cx="6858000" cy="9144000"/>
  <p:custDataLst>
    <p:tags r:id="rId1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2B1"/>
    <a:srgbClr val="0945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789" y="1143000"/>
            <a:ext cx="4114422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3505" y="113030"/>
            <a:ext cx="1823720" cy="201295"/>
          </a:xfrm>
          <a:prstGeom prst="rect">
            <a:avLst/>
          </a:prstGeom>
          <a:solidFill>
            <a:srgbClr val="3332B1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1200">
                <a:solidFill>
                  <a:srgbClr val="FFFFFF"/>
                </a:solidFill>
                <a:latin typeface="Arial" panose="020B0604020202020204"/>
              </a:rPr>
              <a:t>Homework Assignment</a:t>
            </a:r>
            <a:endParaRPr lang="en-US" sz="120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360680"/>
            <a:ext cx="3744000" cy="25157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5900" y="2922905"/>
            <a:ext cx="4192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Here is a Vanilla feed-forward neural network with </a:t>
            </a:r>
            <a:r>
              <a:rPr lang="en-US" altLang="zh-CN" sz="1200">
                <a:solidFill>
                  <a:srgbClr val="3332B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logistic activation functions</a:t>
            </a:r>
            <a:r>
              <a:rPr lang="en-US" altLang="zh-CN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and </a:t>
            </a:r>
            <a:r>
              <a:rPr lang="en-US" altLang="zh-CN" sz="1200">
                <a:solidFill>
                  <a:srgbClr val="3332B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softmax</a:t>
            </a:r>
            <a:r>
              <a:rPr lang="en-US" altLang="zh-CN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applied to the output layer</a:t>
            </a:r>
            <a:endParaRPr lang="en-US" altLang="zh-CN" sz="1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03505" y="113030"/>
            <a:ext cx="1823720" cy="201295"/>
          </a:xfrm>
          <a:prstGeom prst="rect">
            <a:avLst/>
          </a:prstGeom>
          <a:solidFill>
            <a:srgbClr val="3332B1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1200">
                <a:solidFill>
                  <a:srgbClr val="FFFFFF"/>
                </a:solidFill>
                <a:latin typeface="Arial" panose="020B0604020202020204"/>
              </a:rPr>
              <a:t>Homework Assignment</a:t>
            </a:r>
            <a:endParaRPr lang="en-US" sz="120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360680"/>
            <a:ext cx="3063833" cy="288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3505" y="113030"/>
            <a:ext cx="1823720" cy="201295"/>
          </a:xfrm>
          <a:prstGeom prst="rect">
            <a:avLst/>
          </a:prstGeom>
          <a:solidFill>
            <a:srgbClr val="3332B1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1200">
                <a:solidFill>
                  <a:srgbClr val="FFFFFF"/>
                </a:solidFill>
                <a:latin typeface="Arial" panose="020B0604020202020204"/>
              </a:rPr>
              <a:t>Homework Assignment</a:t>
            </a:r>
            <a:endParaRPr lang="en-US" sz="120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4190" y="360680"/>
            <a:ext cx="3642360" cy="2880360"/>
            <a:chOff x="794" y="568"/>
            <a:chExt cx="5736" cy="453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4" y="568"/>
              <a:ext cx="5737" cy="45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19" y="4202"/>
              <a:ext cx="5611" cy="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61" y="4268"/>
            <a:ext cx="3412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2166620" imgH="488950" progId="Equation.Ribbit">
                    <p:embed/>
                  </p:oleObj>
                </mc:Choice>
                <mc:Fallback>
                  <p:oleObj name="" r:id="rId2" imgW="2166620" imgH="488950" progId="Equation.Ribbit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61" y="4268"/>
                          <a:ext cx="3412" cy="7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3505" y="113030"/>
            <a:ext cx="1823720" cy="201295"/>
          </a:xfrm>
          <a:prstGeom prst="rect">
            <a:avLst/>
          </a:prstGeom>
          <a:solidFill>
            <a:srgbClr val="3332B1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1200">
                <a:solidFill>
                  <a:srgbClr val="FFFFFF"/>
                </a:solidFill>
                <a:latin typeface="Arial" panose="020B0604020202020204"/>
              </a:rPr>
              <a:t>Homework Assignment</a:t>
            </a:r>
            <a:endParaRPr lang="en-US" sz="12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145" y="864235"/>
            <a:ext cx="41929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Using </a:t>
            </a:r>
            <a:r>
              <a:rPr lang="en-US" altLang="zh-CN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PyTorch, write a progam to calculate:</a:t>
            </a:r>
            <a:endParaRPr lang="en-US" altLang="zh-CN" sz="1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>
                <a:solidFill>
                  <a:srgbClr val="3332B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the predictions (forward pass)</a:t>
            </a:r>
            <a:endParaRPr lang="en-US" altLang="zh-CN" sz="1200">
              <a:solidFill>
                <a:srgbClr val="3332B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>
                <a:solidFill>
                  <a:srgbClr val="3332B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the loss using categorical cross entropy</a:t>
            </a:r>
            <a:endParaRPr lang="en-US" altLang="zh-CN" sz="1200">
              <a:solidFill>
                <a:srgbClr val="3332B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>
                <a:solidFill>
                  <a:srgbClr val="3332B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the gradient of the loss with respect to the weights and biases</a:t>
            </a:r>
            <a:endParaRPr lang="en-US" altLang="zh-CN" sz="1200">
              <a:solidFill>
                <a:srgbClr val="3332B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6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文字</Application>
  <PresentationFormat/>
  <Paragraphs>15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68_Office Theme</vt:lpstr>
      <vt:lpstr>112_Office Theme</vt:lpstr>
      <vt:lpstr>126_Office Theme</vt:lpstr>
      <vt:lpstr>78_Office Theme</vt:lpstr>
      <vt:lpstr>Equation.Ribbit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Daniel</cp:lastModifiedBy>
  <cp:revision>321</cp:revision>
  <dcterms:created xsi:type="dcterms:W3CDTF">2023-02-22T03:30:51Z</dcterms:created>
  <dcterms:modified xsi:type="dcterms:W3CDTF">2023-02-22T03:30:51Z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81527A67D1ACE3C4548CF56323EF51D6</vt:lpwstr>
  </property>
  <property fmtid="{D5CDD505-2E9C-101B-9397-08002B2CF9AE}" pid="3" name="KSOProductBuildVer">
    <vt:lpwstr>2052-5.0.0.7550</vt:lpwstr>
  </property>
</Properties>
</file>