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12A2-8921-C444-85FC-DEC05E08188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C595-8801-DE46-B1F6-E77DA9C0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smtClean="0"/>
              <a:t>electromagnetism </a:t>
            </a:r>
            <a:r>
              <a:rPr lang="en-GB" dirty="0"/>
              <a:t>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Bloch sphere</a:t>
            </a:r>
          </a:p>
          <a:p>
            <a:endParaRPr lang="en-GB" dirty="0"/>
          </a:p>
          <a:p>
            <a:r>
              <a:rPr lang="en-GB" dirty="0" err="1" smtClean="0"/>
              <a:t>Biot</a:t>
            </a:r>
            <a:r>
              <a:rPr lang="en-GB" dirty="0" smtClean="0"/>
              <a:t>-Savart </a:t>
            </a:r>
          </a:p>
          <a:p>
            <a:endParaRPr lang="en-GB" dirty="0"/>
          </a:p>
          <a:p>
            <a:r>
              <a:rPr lang="en-GB" smtClean="0"/>
              <a:t>Helmholtz coil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the rotor of the gyroscope with a current</a:t>
            </a:r>
          </a:p>
          <a:p>
            <a:endParaRPr lang="en-US" dirty="0"/>
          </a:p>
          <a:p>
            <a:r>
              <a:rPr lang="en-US" dirty="0" smtClean="0"/>
              <a:t>With small conducting magnets</a:t>
            </a:r>
          </a:p>
          <a:p>
            <a:endParaRPr lang="en-US" dirty="0"/>
          </a:p>
          <a:p>
            <a:r>
              <a:rPr lang="en-US" dirty="0" smtClean="0"/>
              <a:t>Tachometer and motor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Modelling a Cold Atom using a Driven Gyroscope </vt:lpstr>
      <vt:lpstr>Aims</vt:lpstr>
      <vt:lpstr>Theory</vt:lpstr>
      <vt:lpstr>Feasibility studies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Edward Taylor (MSci (Hons) Physics FT (4)) (ID=*****52)</cp:lastModifiedBy>
  <cp:revision>17</cp:revision>
  <dcterms:created xsi:type="dcterms:W3CDTF">2018-02-01T14:09:22Z</dcterms:created>
  <dcterms:modified xsi:type="dcterms:W3CDTF">2018-02-19T15:16:53Z</dcterms:modified>
</cp:coreProperties>
</file>