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err="1"/>
              <a:t>electromagatism</a:t>
            </a:r>
            <a:r>
              <a:rPr lang="en-GB" dirty="0"/>
              <a:t> 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Modelling a Cold Atom using a Driven Gyroscope </vt:lpstr>
      <vt:lpstr>Aims</vt:lpstr>
      <vt:lpstr>Introduction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Charlotte Dodd</cp:lastModifiedBy>
  <cp:revision>16</cp:revision>
  <dcterms:created xsi:type="dcterms:W3CDTF">2018-02-01T14:09:22Z</dcterms:created>
  <dcterms:modified xsi:type="dcterms:W3CDTF">2018-02-19T15:03:02Z</dcterms:modified>
</cp:coreProperties>
</file>