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F12A2-8921-C444-85FC-DEC05E081886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2C595-8801-DE46-B1F6-E77DA9C0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501FD-A8F8-41E0-8D43-003DBAB6D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399954-8AEE-4A49-AC19-D18D02B86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F9E8AF-2E75-4790-9F0B-015B629C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FDA900-F2ED-4DF4-A327-AF01398C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AF940B-B68A-4DBF-B7DD-D6898DDA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CBE871-6025-4994-9A09-CF426638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8C9900-EDDC-4763-AACD-05F946A25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B60D9F-90F5-4453-A9A4-C42D9D8C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D157B6-5A9F-4CAC-BEE3-DE5E3335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AEDF5C-E925-4589-8945-F0FF6681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7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69A6E6-4371-4FB7-92A2-4643EA155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DC2601-BA5A-42DB-989E-14AE23BA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6809E9-0D54-43B9-AA6C-8B99EFCE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B76793-C486-42EE-9E2B-0EEF95ED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7D508F-C3B2-4238-9B11-51D33884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5EE23-B23A-45CE-ADB0-76D15BCC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48E6B5-4E83-4453-957C-92C75B3A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CC2507-DD31-47FF-A6D9-CDF8D6D0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3995ED-BA82-465E-B07B-9E0E6D17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F3F3D0-6433-4789-9DEC-D918BB79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3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E9F5F-0980-4F79-9136-15896089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809406-828D-491B-975A-258E9234A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E18031-B4D0-4B11-9FB0-1A800BC2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E2F716-9343-4C7B-9C22-38207760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E61936-6449-428D-AC2E-20406361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9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26A25-41B7-4E27-B9BC-28771610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D709F4-3326-4F3E-9AAE-3CD024CB0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5A608C-BA9E-40CA-9450-4ACB43BB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B3FCB0-10AF-4422-A6D3-8B985FCC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94463A-782C-423B-AC61-81F9094E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2C0CC5-0864-41BA-BD54-ABFE48FC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8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C5323-A8DB-4136-892B-29A79AE5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7DAD2-ECEC-4467-8701-9C29E74A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18D659-94A4-4254-9471-53D87BA5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7C49C95-95CE-40A0-B5F2-0CF343C6B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0C83844-4C99-4839-837C-9665EA93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51E42A7-EA97-486A-9345-8CEC87BB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67D431-882F-4B9B-B2E3-500EC42F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C8039C-E0C1-4041-9311-86F5ABA4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9D944-3568-4360-A787-0808C615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411A4D5-7F72-4874-8EA5-45A7013A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917865-F0AE-4866-B694-548CFB0E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33254D-643E-43A2-8FBB-DE4EDE72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4CA5AE-AC2E-4C13-B485-A003065A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132C0A-B444-481A-A11E-7E9208F4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70568E-4390-4DCF-B56B-DBF04DAB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0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C4B00-9A26-46FC-80CC-254D5FEE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2AD264-09CF-49D3-8F27-06D24AB3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3DC8EB-5283-4C5D-B77D-3E8297249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6B27C8-9AFF-491F-B3D3-69AE2EEC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3CE241-682E-4952-811D-3AAF3B89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1247E3-C2AD-4BA1-852C-5D1590D0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4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183E6-9D66-48F3-A10A-169A583E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FE3BD5B-84C7-484D-9A56-99AC79AF1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79B15C-66DE-456A-A087-44443836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C82CC-1890-480A-BAAB-87213507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196BB1-6A82-4E70-8A14-4EDAFE55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B05CBD-6411-4A63-8A3E-503EDBF8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15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371E93-D560-49C3-9888-F964B7CA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B6C883-01A4-437E-80E4-209479DE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22A804-0978-40E7-8FAF-79D5D7F16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3BDE63-F4C7-49B1-B216-7536CDC93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A2EDFA-FD04-4BE8-A5A9-51FA011E4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2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F10E1-8CD4-40D6-8FD3-9A29DC99D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1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Modelling a Cold Atom using a Driven Gyroscope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9EB53F-BA39-43F2-A78A-52C505FF8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1188"/>
            <a:ext cx="9144000" cy="1655762"/>
          </a:xfrm>
        </p:spPr>
        <p:txBody>
          <a:bodyPr/>
          <a:lstStyle/>
          <a:p>
            <a:r>
              <a:rPr lang="en-GB" dirty="0"/>
              <a:t>Project by Edward Taylor and Charlotte Dodd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F5D434-3192-44DE-9628-C528C798010B}"/>
              </a:ext>
            </a:extLst>
          </p:cNvPr>
          <p:cNvSpPr txBox="1"/>
          <p:nvPr/>
        </p:nvSpPr>
        <p:spPr>
          <a:xfrm>
            <a:off x="476250" y="619125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22/02/2018</a:t>
            </a:r>
          </a:p>
        </p:txBody>
      </p:sp>
    </p:spTree>
    <p:extLst>
      <p:ext uri="{BB962C8B-B14F-4D97-AF65-F5344CB8AC3E}">
        <p14:creationId xmlns:p14="http://schemas.microsoft.com/office/powerpoint/2010/main" val="139445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854454-8067-465B-AD45-B2CDC88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CB5D71-029B-4F3A-B332-3EC01F9B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4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26BB8-45B0-4985-B79D-3ED7DF7D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6D7CB9-CDA0-4B6E-96C6-F7A4FEFD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45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ED940-42A6-42A1-8B00-ADBF8C3E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03DE32-9B9A-4FE6-8520-B799E751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Drive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GB" b="1" dirty="0"/>
              <a:t> </a:t>
            </a:r>
            <a:r>
              <a:rPr lang="en-GB" dirty="0"/>
              <a:t>gyroscope</a:t>
            </a:r>
            <a:r>
              <a:rPr lang="en-GB" b="1" dirty="0"/>
              <a:t> </a:t>
            </a:r>
            <a:r>
              <a:rPr lang="en-GB" dirty="0"/>
              <a:t>using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GB" b="1" dirty="0"/>
              <a:t> </a:t>
            </a:r>
            <a:r>
              <a:rPr lang="en-GB" dirty="0"/>
              <a:t>motor</a:t>
            </a:r>
          </a:p>
          <a:p>
            <a:r>
              <a:rPr lang="en-GB" dirty="0"/>
              <a:t>Produce a torque with </a:t>
            </a:r>
            <a:r>
              <a:rPr lang="en-GB" dirty="0" smtClean="0"/>
              <a:t>electromagnetism </a:t>
            </a:r>
            <a:r>
              <a:rPr lang="en-GB" dirty="0"/>
              <a:t>causing the gyroscope to process</a:t>
            </a:r>
          </a:p>
          <a:p>
            <a:r>
              <a:rPr lang="en-GB" dirty="0"/>
              <a:t>Measure the angular velocity of the rotation and procession</a:t>
            </a:r>
          </a:p>
          <a:p>
            <a:r>
              <a:rPr lang="en-GB" dirty="0"/>
              <a:t>Analyse the accuracy of the gyroscope as a model for the cold atom with the Bloch sphere model.</a:t>
            </a:r>
          </a:p>
        </p:txBody>
      </p:sp>
    </p:spTree>
    <p:extLst>
      <p:ext uri="{BB962C8B-B14F-4D97-AF65-F5344CB8AC3E}">
        <p14:creationId xmlns:p14="http://schemas.microsoft.com/office/powerpoint/2010/main" val="252676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736DB-FFCE-47EA-A366-CC4E8587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C0B25C-1540-4636-8004-EF1DBC7C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Bloch sphere</a:t>
            </a:r>
          </a:p>
          <a:p>
            <a:endParaRPr lang="en-GB" dirty="0"/>
          </a:p>
          <a:p>
            <a:r>
              <a:rPr lang="en-GB" dirty="0" err="1" smtClean="0"/>
              <a:t>Biot</a:t>
            </a:r>
            <a:r>
              <a:rPr lang="en-GB" dirty="0" smtClean="0"/>
              <a:t>-Savart </a:t>
            </a:r>
          </a:p>
          <a:p>
            <a:endParaRPr lang="en-GB" dirty="0"/>
          </a:p>
          <a:p>
            <a:r>
              <a:rPr lang="en-GB" dirty="0" smtClean="0"/>
              <a:t>Helmholtz coil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50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the rotor of the gyroscope with a current</a:t>
            </a:r>
          </a:p>
          <a:p>
            <a:endParaRPr lang="en-US" dirty="0"/>
          </a:p>
          <a:p>
            <a:r>
              <a:rPr lang="en-US" dirty="0" smtClean="0"/>
              <a:t>With small conducting magnets</a:t>
            </a:r>
          </a:p>
          <a:p>
            <a:endParaRPr lang="en-US" dirty="0"/>
          </a:p>
          <a:p>
            <a:r>
              <a:rPr lang="en-US" dirty="0" smtClean="0"/>
              <a:t>Tachometer and motor arrangement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0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0" y="1690688"/>
            <a:ext cx="2588245" cy="41190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35" y="1590375"/>
            <a:ext cx="4341127" cy="4451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9427" r="8841" b="35852"/>
          <a:stretch/>
        </p:blipFill>
        <p:spPr>
          <a:xfrm>
            <a:off x="7275640" y="3560533"/>
            <a:ext cx="4427034" cy="2910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t="10476" r="9260" b="35574"/>
          <a:stretch/>
        </p:blipFill>
        <p:spPr>
          <a:xfrm>
            <a:off x="7247762" y="528096"/>
            <a:ext cx="4415883" cy="28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537" y="1825625"/>
            <a:ext cx="1175338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i="1" dirty="0" smtClean="0"/>
              <a:t>Data input</a:t>
            </a:r>
            <a:r>
              <a:rPr lang="fi-FI" dirty="0" smtClean="0"/>
              <a:t>: 0D020001014DA6560000 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smtClean="0"/>
              <a:t>Put data in pairs</a:t>
            </a:r>
            <a:r>
              <a:rPr lang="en-GB" dirty="0" smtClean="0"/>
              <a:t>: </a:t>
            </a:r>
            <a:r>
              <a:rPr lang="mr-IN" dirty="0" smtClean="0"/>
              <a:t>[</a:t>
            </a:r>
            <a:r>
              <a:rPr lang="mr-IN" dirty="0"/>
              <a:t>'0D', </a:t>
            </a:r>
            <a:r>
              <a:rPr lang="mr-IN" dirty="0">
                <a:solidFill>
                  <a:schemeClr val="accent6">
                    <a:lumMod val="75000"/>
                  </a:schemeClr>
                </a:solidFill>
              </a:rPr>
              <a:t>'02'</a:t>
            </a:r>
            <a:r>
              <a:rPr lang="mr-IN" dirty="0"/>
              <a:t>, '00', </a:t>
            </a:r>
            <a:r>
              <a:rPr lang="mr-IN" dirty="0">
                <a:solidFill>
                  <a:srgbClr val="C00000"/>
                </a:solidFill>
              </a:rPr>
              <a:t>'01'</a:t>
            </a:r>
            <a:r>
              <a:rPr lang="mr-IN" dirty="0"/>
              <a:t>, '01', </a:t>
            </a:r>
            <a:r>
              <a:rPr lang="mr-IN" dirty="0" smtClean="0"/>
              <a:t>’</a:t>
            </a:r>
            <a:r>
              <a:rPr lang="en-GB" dirty="0" smtClean="0"/>
              <a:t>4D</a:t>
            </a:r>
            <a:r>
              <a:rPr lang="mr-IN" dirty="0" smtClean="0"/>
              <a:t>', 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mr-IN" dirty="0" err="1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mr-IN" dirty="0" smtClean="0"/>
              <a:t>, </a:t>
            </a:r>
            <a:r>
              <a:rPr lang="mr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’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56</a:t>
            </a:r>
            <a:r>
              <a:rPr lang="mr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’</a:t>
            </a:r>
            <a:r>
              <a:rPr lang="mr-IN" dirty="0" smtClean="0"/>
              <a:t>,</a:t>
            </a:r>
            <a:r>
              <a:rPr lang="mr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mr-IN" dirty="0" smtClean="0">
                <a:solidFill>
                  <a:srgbClr val="7030A0"/>
                </a:solidFill>
              </a:rPr>
              <a:t>’</a:t>
            </a:r>
            <a:r>
              <a:rPr lang="en-GB" dirty="0" smtClean="0">
                <a:solidFill>
                  <a:srgbClr val="7030A0"/>
                </a:solidFill>
              </a:rPr>
              <a:t>00’</a:t>
            </a:r>
            <a:r>
              <a:rPr lang="mr-IN" dirty="0" smtClean="0"/>
              <a:t>, </a:t>
            </a:r>
            <a:r>
              <a:rPr lang="mr-IN" dirty="0"/>
              <a:t>'00</a:t>
            </a:r>
            <a:r>
              <a:rPr lang="mr-IN" dirty="0" smtClean="0"/>
              <a:t>']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i="1" dirty="0" smtClean="0"/>
              <a:t>Keep pairs needed</a:t>
            </a:r>
            <a:r>
              <a:rPr lang="en-GB" dirty="0" smtClean="0"/>
              <a:t>: </a:t>
            </a:r>
            <a:r>
              <a:rPr lang="mr-IN" dirty="0" smtClean="0"/>
              <a:t>[</a:t>
            </a:r>
            <a:r>
              <a:rPr lang="mr-IN" dirty="0"/>
              <a:t>'</a:t>
            </a:r>
            <a:r>
              <a:rPr lang="mr-IN" dirty="0">
                <a:solidFill>
                  <a:schemeClr val="accent6">
                    <a:lumMod val="75000"/>
                  </a:schemeClr>
                </a:solidFill>
              </a:rPr>
              <a:t>02</a:t>
            </a:r>
            <a:r>
              <a:rPr lang="mr-IN" dirty="0"/>
              <a:t>' </a:t>
            </a:r>
            <a:r>
              <a:rPr lang="mr-IN" dirty="0">
                <a:solidFill>
                  <a:srgbClr val="C00000"/>
                </a:solidFill>
              </a:rPr>
              <a:t>'01'</a:t>
            </a:r>
            <a:r>
              <a:rPr lang="mr-IN" dirty="0"/>
              <a:t> </a:t>
            </a:r>
            <a:r>
              <a:rPr lang="mr-IN" dirty="0">
                <a:solidFill>
                  <a:schemeClr val="accent5">
                    <a:lumMod val="75000"/>
                  </a:schemeClr>
                </a:solidFill>
              </a:rPr>
              <a:t>'A6'</a:t>
            </a:r>
            <a:r>
              <a:rPr lang="mr-IN" dirty="0"/>
              <a:t> </a:t>
            </a:r>
            <a:r>
              <a:rPr lang="mr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'56'</a:t>
            </a:r>
            <a:r>
              <a:rPr lang="mr-IN" dirty="0"/>
              <a:t> </a:t>
            </a:r>
            <a:r>
              <a:rPr lang="mr-IN" dirty="0">
                <a:solidFill>
                  <a:srgbClr val="7030A0"/>
                </a:solidFill>
              </a:rPr>
              <a:t>'00</a:t>
            </a:r>
            <a:r>
              <a:rPr lang="mr-IN" dirty="0" smtClean="0">
                <a:solidFill>
                  <a:srgbClr val="7030A0"/>
                </a:solidFill>
              </a:rPr>
              <a:t>'</a:t>
            </a:r>
            <a:r>
              <a:rPr lang="mr-IN" dirty="0" smtClean="0"/>
              <a:t>]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i="1" dirty="0" smtClean="0"/>
              <a:t>Converted to hex</a:t>
            </a:r>
            <a:r>
              <a:rPr lang="en-GB" dirty="0" smtClean="0"/>
              <a:t>: </a:t>
            </a:r>
            <a:r>
              <a:rPr lang="mr-IN" dirty="0" smtClean="0"/>
              <a:t>[</a:t>
            </a:r>
            <a:r>
              <a:rPr lang="mr-IN" dirty="0" smtClean="0">
                <a:solidFill>
                  <a:schemeClr val="accent6">
                    <a:lumMod val="75000"/>
                  </a:schemeClr>
                </a:solidFill>
              </a:rPr>
              <a:t>02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C00000"/>
                </a:solidFill>
              </a:rPr>
              <a:t>01</a:t>
            </a:r>
            <a:r>
              <a:rPr lang="mr-IN" dirty="0" smtClean="0"/>
              <a:t>, </a:t>
            </a:r>
            <a:r>
              <a:rPr lang="mr-IN" dirty="0">
                <a:solidFill>
                  <a:srgbClr val="0070C0"/>
                </a:solidFill>
              </a:rPr>
              <a:t>166</a:t>
            </a:r>
            <a:r>
              <a:rPr lang="mr-IN" dirty="0"/>
              <a:t>, </a:t>
            </a:r>
            <a:r>
              <a:rPr lang="mr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86</a:t>
            </a:r>
            <a:r>
              <a:rPr lang="mr-IN" dirty="0"/>
              <a:t>, </a:t>
            </a:r>
            <a:r>
              <a:rPr lang="mr-IN" dirty="0">
                <a:solidFill>
                  <a:srgbClr val="7030A0"/>
                </a:solidFill>
              </a:rPr>
              <a:t>0</a:t>
            </a:r>
            <a:r>
              <a:rPr lang="mr-IN" dirty="0" smtClean="0"/>
              <a:t>]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i="1" dirty="0" smtClean="0"/>
              <a:t>Find rpm (without unit)</a:t>
            </a:r>
            <a:r>
              <a:rPr lang="en-GB" dirty="0" smtClean="0"/>
              <a:t>: </a:t>
            </a:r>
            <a:r>
              <a:rPr lang="mr-IN" sz="2000" dirty="0" err="1" smtClean="0"/>
              <a:t>float</a:t>
            </a:r>
            <a:r>
              <a:rPr lang="mr-IN" sz="2000" dirty="0" smtClean="0"/>
              <a:t>(</a:t>
            </a:r>
            <a:r>
              <a:rPr lang="mr-IN" sz="2000" dirty="0" err="1" smtClean="0">
                <a:solidFill>
                  <a:srgbClr val="0070C0"/>
                </a:solidFill>
              </a:rPr>
              <a:t>k</a:t>
            </a:r>
            <a:r>
              <a:rPr lang="mr-IN" sz="2000" dirty="0" smtClean="0">
                <a:solidFill>
                  <a:srgbClr val="0070C0"/>
                </a:solidFill>
              </a:rPr>
              <a:t>[2</a:t>
            </a:r>
            <a:r>
              <a:rPr lang="mr-IN" sz="2000" dirty="0">
                <a:solidFill>
                  <a:srgbClr val="0070C0"/>
                </a:solidFill>
              </a:rPr>
              <a:t>]</a:t>
            </a:r>
            <a:r>
              <a:rPr lang="mr-IN" sz="2000" dirty="0"/>
              <a:t>) + </a:t>
            </a:r>
            <a:r>
              <a:rPr lang="mr-IN" sz="2000" dirty="0" smtClean="0"/>
              <a:t>256*</a:t>
            </a:r>
            <a:r>
              <a:rPr lang="mr-IN" sz="2000" dirty="0" err="1" smtClean="0"/>
              <a:t>float</a:t>
            </a:r>
            <a:r>
              <a:rPr lang="en-GB" sz="2000" dirty="0" smtClean="0"/>
              <a:t> </a:t>
            </a:r>
            <a:r>
              <a:rPr lang="mr-IN" sz="2000" dirty="0" smtClean="0"/>
              <a:t>(</a:t>
            </a:r>
            <a:r>
              <a:rPr lang="mr-IN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</a:t>
            </a:r>
            <a:r>
              <a:rPr lang="mr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[3]</a:t>
            </a:r>
            <a:r>
              <a:rPr lang="mr-IN" sz="2000" dirty="0"/>
              <a:t>) + </a:t>
            </a:r>
            <a:r>
              <a:rPr lang="mr-IN" sz="2000" dirty="0" smtClean="0"/>
              <a:t>65536*</a:t>
            </a:r>
            <a:r>
              <a:rPr lang="mr-IN" sz="2000" dirty="0" err="1" smtClean="0"/>
              <a:t>float</a:t>
            </a:r>
            <a:r>
              <a:rPr lang="mr-IN" sz="2000" dirty="0" smtClean="0"/>
              <a:t>(</a:t>
            </a:r>
            <a:r>
              <a:rPr lang="mr-IN" sz="2000" dirty="0" err="1" smtClean="0">
                <a:solidFill>
                  <a:srgbClr val="7030A0"/>
                </a:solidFill>
              </a:rPr>
              <a:t>k</a:t>
            </a:r>
            <a:r>
              <a:rPr lang="mr-IN" sz="2000" dirty="0" smtClean="0">
                <a:solidFill>
                  <a:srgbClr val="7030A0"/>
                </a:solidFill>
              </a:rPr>
              <a:t>[4]</a:t>
            </a:r>
            <a:r>
              <a:rPr lang="mr-IN" sz="2000" dirty="0" smtClean="0"/>
              <a:t>)</a:t>
            </a:r>
            <a:r>
              <a:rPr lang="en-GB" sz="2000" dirty="0" smtClean="0"/>
              <a:t> = </a:t>
            </a:r>
            <a:r>
              <a:rPr lang="en-GB" sz="2000" b="1" dirty="0" smtClean="0"/>
              <a:t>221.82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hr-HR" i="1" dirty="0" err="1" smtClean="0"/>
              <a:t>Create</a:t>
            </a:r>
            <a:r>
              <a:rPr lang="hr-HR" i="1" dirty="0" smtClean="0"/>
              <a:t> </a:t>
            </a:r>
            <a:r>
              <a:rPr lang="hr-HR" i="1" dirty="0" err="1" smtClean="0"/>
              <a:t>rpm</a:t>
            </a:r>
            <a:r>
              <a:rPr lang="hr-HR" i="1" dirty="0" smtClean="0"/>
              <a:t> + </a:t>
            </a:r>
            <a:r>
              <a:rPr lang="hr-HR" i="1" dirty="0" err="1" smtClean="0"/>
              <a:t>decimal</a:t>
            </a:r>
            <a:r>
              <a:rPr lang="hr-HR" i="1" dirty="0" smtClean="0"/>
              <a:t> place</a:t>
            </a:r>
            <a:r>
              <a:rPr lang="hr-HR" dirty="0" smtClean="0"/>
              <a:t>: </a:t>
            </a:r>
            <a:r>
              <a:rPr lang="mr-IN" sz="2000" dirty="0" err="1" smtClean="0"/>
              <a:t>readings.append</a:t>
            </a:r>
            <a:r>
              <a:rPr lang="mr-IN" sz="2000" dirty="0"/>
              <a:t>((</a:t>
            </a:r>
            <a:r>
              <a:rPr lang="mr-IN" sz="2000" dirty="0" err="1"/>
              <a:t>value</a:t>
            </a:r>
            <a:r>
              <a:rPr lang="mr-IN" sz="2000" dirty="0"/>
              <a:t>/(10**(</a:t>
            </a:r>
            <a:r>
              <a:rPr lang="mr-IN" sz="2000" dirty="0" err="1" smtClean="0"/>
              <a:t>int</a:t>
            </a:r>
            <a:r>
              <a:rPr lang="mr-IN" sz="2000" dirty="0" smtClean="0"/>
              <a:t>(</a:t>
            </a:r>
            <a:r>
              <a:rPr lang="mr-IN" sz="2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mr-IN" sz="2000" dirty="0" smtClean="0">
                <a:solidFill>
                  <a:schemeClr val="accent6">
                    <a:lumMod val="75000"/>
                  </a:schemeClr>
                </a:solidFill>
              </a:rPr>
              <a:t>[0</a:t>
            </a:r>
            <a:r>
              <a:rPr lang="mr-IN" sz="20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mr-IN" sz="2000" dirty="0"/>
              <a:t>)/</a:t>
            </a:r>
            <a:r>
              <a:rPr lang="mr-IN" sz="2000" dirty="0" smtClean="0"/>
              <a:t>2</a:t>
            </a:r>
            <a:r>
              <a:rPr lang="en-GB" sz="2000" dirty="0" smtClean="0"/>
              <a:t> </a:t>
            </a:r>
            <a:r>
              <a:rPr lang="mr-IN" sz="2000" dirty="0" smtClean="0"/>
              <a:t>+1),</a:t>
            </a:r>
            <a:r>
              <a:rPr lang="mr-IN" sz="2000" dirty="0" err="1" smtClean="0"/>
              <a:t>int</a:t>
            </a:r>
            <a:r>
              <a:rPr lang="mr-IN" sz="2000" dirty="0" smtClean="0"/>
              <a:t>(</a:t>
            </a:r>
            <a:r>
              <a:rPr lang="mr-IN" sz="2000" dirty="0" err="1" smtClean="0">
                <a:solidFill>
                  <a:srgbClr val="C00000"/>
                </a:solidFill>
              </a:rPr>
              <a:t>k</a:t>
            </a:r>
            <a:r>
              <a:rPr lang="mr-IN" sz="2000" dirty="0" smtClean="0">
                <a:solidFill>
                  <a:srgbClr val="C00000"/>
                </a:solidFill>
              </a:rPr>
              <a:t>[1]</a:t>
            </a:r>
            <a:r>
              <a:rPr lang="mr-IN" sz="2000" dirty="0" smtClean="0"/>
              <a:t>)))</a:t>
            </a:r>
            <a:endParaRPr lang="en-GB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hr-HR" i="1" dirty="0" err="1" smtClean="0"/>
              <a:t>Get</a:t>
            </a:r>
            <a:r>
              <a:rPr lang="hr-HR" i="1" dirty="0" smtClean="0"/>
              <a:t> </a:t>
            </a:r>
            <a:r>
              <a:rPr lang="hr-HR" i="1" dirty="0" err="1" smtClean="0"/>
              <a:t>rpm</a:t>
            </a:r>
            <a:r>
              <a:rPr lang="hr-HR" i="1" dirty="0" smtClean="0"/>
              <a:t> </a:t>
            </a:r>
            <a:r>
              <a:rPr lang="hr-HR" i="1" dirty="0" err="1" smtClean="0"/>
              <a:t>with</a:t>
            </a:r>
            <a:r>
              <a:rPr lang="hr-HR" i="1" dirty="0" smtClean="0"/>
              <a:t> </a:t>
            </a:r>
            <a:r>
              <a:rPr lang="hr-HR" i="1" dirty="0" err="1" smtClean="0"/>
              <a:t>unit</a:t>
            </a:r>
            <a:r>
              <a:rPr lang="hr-HR" dirty="0" smtClean="0"/>
              <a:t>: [(</a:t>
            </a:r>
            <a:r>
              <a:rPr lang="hr-HR" b="1" dirty="0" smtClean="0"/>
              <a:t>221.82</a:t>
            </a:r>
            <a:r>
              <a:rPr lang="hr-HR" dirty="0"/>
              <a:t>, </a:t>
            </a:r>
            <a:r>
              <a:rPr lang="hr-HR" dirty="0" smtClean="0"/>
              <a:t>1),</a:t>
            </a:r>
            <a:r>
              <a:rPr lang="mr-IN" dirty="0" smtClean="0"/>
              <a:t>…</a:t>
            </a:r>
            <a:r>
              <a:rPr lang="en-GB" dirty="0" smtClean="0"/>
              <a:t>] </a:t>
            </a:r>
            <a:r>
              <a:rPr lang="en-GB" dirty="0" smtClean="0">
                <a:sym typeface="Wingdings"/>
              </a:rPr>
              <a:t> </a:t>
            </a:r>
            <a:r>
              <a:rPr lang="en-GB" b="1" dirty="0" smtClean="0"/>
              <a:t>221.82 rpm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083" y="1825625"/>
            <a:ext cx="11563815" cy="361617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Finding time when reading taken</a:t>
            </a:r>
            <a:r>
              <a:rPr lang="en-US" dirty="0" smtClean="0"/>
              <a:t>: </a:t>
            </a:r>
            <a:r>
              <a:rPr lang="hr-HR" dirty="0" smtClean="0"/>
              <a:t>[(</a:t>
            </a:r>
            <a:r>
              <a:rPr lang="hr-HR" b="1" dirty="0">
                <a:solidFill>
                  <a:srgbClr val="C00000"/>
                </a:solidFill>
              </a:rPr>
              <a:t>221.82</a:t>
            </a:r>
            <a:r>
              <a:rPr lang="hr-HR" dirty="0"/>
              <a:t>, </a:t>
            </a:r>
            <a:r>
              <a:rPr lang="hr-HR" dirty="0" smtClean="0"/>
              <a:t>1),</a:t>
            </a:r>
            <a:r>
              <a:rPr lang="mr-IN" dirty="0" smtClean="0"/>
              <a:t>…</a:t>
            </a:r>
            <a:r>
              <a:rPr lang="en-GB" dirty="0" smtClean="0"/>
              <a:t>]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Loop over pairs creating list of times cumulatively adding previous time of measurement</a:t>
            </a:r>
          </a:p>
          <a:p>
            <a:pPr lvl="2">
              <a:buFont typeface="Arial" charset="0"/>
              <a:buChar char="•"/>
            </a:pPr>
            <a:r>
              <a:rPr lang="en-US" dirty="0" err="1"/>
              <a:t>readings.append</a:t>
            </a:r>
            <a:r>
              <a:rPr lang="en-US" dirty="0"/>
              <a:t>((float(60/</a:t>
            </a:r>
            <a:r>
              <a:rPr lang="en-US" b="1" dirty="0">
                <a:solidFill>
                  <a:srgbClr val="C00000"/>
                </a:solidFill>
              </a:rPr>
              <a:t>k[0]</a:t>
            </a:r>
            <a:r>
              <a:rPr lang="en-US" dirty="0"/>
              <a:t>)))  </a:t>
            </a:r>
            <a:r>
              <a:rPr lang="en-US" dirty="0">
                <a:sym typeface="Wingdings"/>
              </a:rPr>
              <a:t> </a:t>
            </a:r>
            <a:r>
              <a:rPr lang="en-US" i="1" dirty="0"/>
              <a:t>returns a time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 list(accumulate(readings) </a:t>
            </a:r>
            <a:r>
              <a:rPr lang="en-US" dirty="0">
                <a:sym typeface="Wingdings"/>
              </a:rPr>
              <a:t> </a:t>
            </a:r>
            <a:r>
              <a:rPr lang="en-US" i="1" dirty="0">
                <a:sym typeface="Wingdings"/>
              </a:rPr>
              <a:t>summing them up</a:t>
            </a:r>
            <a:endParaRPr lang="en-US" dirty="0">
              <a:sym typeface="Wingdings"/>
            </a:endParaRPr>
          </a:p>
          <a:p>
            <a:pPr lvl="2">
              <a:buFont typeface="Arial" charset="0"/>
              <a:buChar char="•"/>
            </a:pP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readings.append</a:t>
            </a:r>
            <a:r>
              <a:rPr lang="en-US" dirty="0"/>
              <a:t>(float(60/221.82)) </a:t>
            </a:r>
            <a:r>
              <a:rPr lang="en-US" dirty="0">
                <a:sym typeface="Wingdings"/>
              </a:rPr>
              <a:t> [0.27,</a:t>
            </a:r>
            <a:r>
              <a:rPr lang="en-GB" dirty="0">
                <a:sym typeface="Wingdings"/>
              </a:rPr>
              <a:t> a, b, c]  [0.27, </a:t>
            </a:r>
            <a:r>
              <a:rPr lang="en-US" dirty="0">
                <a:sym typeface="Wingdings"/>
              </a:rPr>
              <a:t>0.27+a, 0.27+a+b, 0.27+a+b+c, </a:t>
            </a:r>
            <a:r>
              <a:rPr lang="mr-IN" dirty="0">
                <a:sym typeface="Wingdings"/>
              </a:rPr>
              <a:t>…</a:t>
            </a:r>
            <a:r>
              <a:rPr lang="en-GB" dirty="0" smtClean="0">
                <a:sym typeface="Wingdings"/>
              </a:rPr>
              <a:t>]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Use </a:t>
            </a:r>
            <a:r>
              <a:rPr lang="en-US" i="1" dirty="0"/>
              <a:t>an arbitrary fit function</a:t>
            </a:r>
            <a:r>
              <a:rPr lang="en-US" dirty="0"/>
              <a:t>: </a:t>
            </a:r>
            <a:r>
              <a:rPr lang="en-US" dirty="0" err="1"/>
              <a:t>params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accent5"/>
                </a:solidFill>
              </a:rPr>
              <a:t>pcov</a:t>
            </a:r>
            <a:r>
              <a:rPr lang="en-US" dirty="0" smtClean="0"/>
              <a:t> = </a:t>
            </a:r>
            <a:r>
              <a:rPr lang="en-US" dirty="0" err="1" smtClean="0"/>
              <a:t>optimize.curve_fit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/>
              <a:t>, time, </a:t>
            </a:r>
            <a:r>
              <a:rPr lang="en-US" dirty="0" smtClean="0"/>
              <a:t>velocity)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Plot </a:t>
            </a:r>
            <a:r>
              <a:rPr lang="en-US" i="1" dirty="0"/>
              <a:t>velocity vs </a:t>
            </a:r>
            <a:r>
              <a:rPr lang="en-US" i="1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Extract </a:t>
            </a:r>
            <a:r>
              <a:rPr lang="en-US" i="1" dirty="0"/>
              <a:t>fit parameters: </a:t>
            </a:r>
            <a:r>
              <a:rPr lang="en-US" dirty="0" err="1" smtClean="0"/>
              <a:t>standard_deviation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np.sqrt</a:t>
            </a:r>
            <a:r>
              <a:rPr lang="en-US" dirty="0"/>
              <a:t>(</a:t>
            </a:r>
            <a:r>
              <a:rPr lang="en-US" dirty="0" err="1"/>
              <a:t>np.diag</a:t>
            </a:r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pcov</a:t>
            </a:r>
            <a:r>
              <a:rPr lang="en-US" dirty="0" smtClean="0"/>
              <a:t>))</a:t>
            </a:r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02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B6ED6-1BE4-441C-80DC-27432574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C57FF7-E60F-4E0A-8A80-89763CE9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Currently in workshop having motor fitted</a:t>
            </a:r>
          </a:p>
          <a:p>
            <a:r>
              <a:rPr lang="en-GB" dirty="0"/>
              <a:t>Code being written to interpret results from the tachometer</a:t>
            </a:r>
          </a:p>
          <a:p>
            <a:r>
              <a:rPr lang="en-GB" dirty="0"/>
              <a:t>Magnet analysis and attachment</a:t>
            </a:r>
          </a:p>
          <a:p>
            <a:r>
              <a:rPr lang="en-GB" dirty="0"/>
              <a:t>Weeks 9-10 is testing</a:t>
            </a:r>
          </a:p>
          <a:p>
            <a:r>
              <a:rPr lang="en-GB" dirty="0"/>
              <a:t>Finishing and report writing</a:t>
            </a:r>
          </a:p>
        </p:txBody>
      </p:sp>
    </p:spTree>
    <p:extLst>
      <p:ext uri="{BB962C8B-B14F-4D97-AF65-F5344CB8AC3E}">
        <p14:creationId xmlns:p14="http://schemas.microsoft.com/office/powerpoint/2010/main" val="17460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C8F2B-EEF3-4B33-BA8A-C9A78BBF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1E673C-D4E4-4878-88DD-E3CE0E3A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and design of Faraday Disk</a:t>
            </a:r>
          </a:p>
          <a:p>
            <a:r>
              <a:rPr lang="en-GB" dirty="0"/>
              <a:t>Redesign and proposal</a:t>
            </a:r>
          </a:p>
          <a:p>
            <a:r>
              <a:rPr lang="en-GB" dirty="0"/>
              <a:t>Motor design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5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348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Mangal</vt:lpstr>
      <vt:lpstr>Wingdings</vt:lpstr>
      <vt:lpstr>Arial</vt:lpstr>
      <vt:lpstr>Office Theme</vt:lpstr>
      <vt:lpstr>Modelling a Cold Atom using a Driven Gyroscope </vt:lpstr>
      <vt:lpstr>Aims</vt:lpstr>
      <vt:lpstr>Theory</vt:lpstr>
      <vt:lpstr>Feasibility studies</vt:lpstr>
      <vt:lpstr>Programming</vt:lpstr>
      <vt:lpstr>Data manipulation</vt:lpstr>
      <vt:lpstr>Graphing the data</vt:lpstr>
      <vt:lpstr>Plans</vt:lpstr>
      <vt:lpstr>So far</vt:lpstr>
      <vt:lpstr>Summary</vt:lpstr>
      <vt:lpstr>Bibliography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Dodd</dc:creator>
  <cp:lastModifiedBy>Edward Taylor (MSci (Hons) Physics FT (4)) (ID=*****52)</cp:lastModifiedBy>
  <cp:revision>25</cp:revision>
  <dcterms:created xsi:type="dcterms:W3CDTF">2018-02-01T14:09:22Z</dcterms:created>
  <dcterms:modified xsi:type="dcterms:W3CDTF">2018-02-19T16:20:02Z</dcterms:modified>
</cp:coreProperties>
</file>