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01FD-A8F8-41E0-8D43-003DBAB6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99954-8AEE-4A49-AC19-D18D02B8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E8AF-2E75-4790-9F0B-015B629C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DA900-F2ED-4DF4-A327-AF01398C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940B-B68A-4DBF-B7DD-D6898DDA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E871-6025-4994-9A09-CF426638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C9900-EDDC-4763-AACD-05F946A2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0D9F-90F5-4453-A9A4-C42D9D8C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57B6-5A9F-4CAC-BEE3-DE5E3335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DF5C-E925-4589-8945-F0FF6681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9A6E6-4371-4FB7-92A2-4643EA15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2601-BA5A-42DB-989E-14AE23BA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09E9-0D54-43B9-AA6C-8B99EFC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6793-C486-42EE-9E2B-0EEF95ED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508F-C3B2-4238-9B11-51D3388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EE23-B23A-45CE-ADB0-76D15BC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E6B5-4E83-4453-957C-92C75B3A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C2507-DD31-47FF-A6D9-CDF8D6D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95ED-BA82-465E-B07B-9E0E6D17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F3D0-6433-4789-9DEC-D918BB7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9F5F-0980-4F79-9136-15896089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9406-828D-491B-975A-258E9234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8031-B4D0-4B11-9FB0-1A800BC2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F716-9343-4C7B-9C22-38207760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1936-6449-428D-AC2E-2040636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6A25-41B7-4E27-B9BC-2877161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09F4-3326-4F3E-9AAE-3CD024CB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608C-BA9E-40CA-9450-4ACB43B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3FCB0-10AF-4422-A6D3-8B985FCC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463A-782C-423B-AC61-81F9094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0CC5-0864-41BA-BD54-ABFE48FC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5323-A8DB-4136-892B-29A79AE5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DAD2-ECEC-4467-8701-9C29E74A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8D659-94A4-4254-9471-53D87BA5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49C95-95CE-40A0-B5F2-0CF343C6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83844-4C99-4839-837C-9665EA93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E42A7-EA97-486A-9345-8CEC87BB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7D431-882F-4B9B-B2E3-500EC42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8039C-E0C1-4041-9311-86F5ABA4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D944-3568-4360-A787-0808C615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A4D5-7F72-4874-8EA5-45A7013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17865-F0AE-4866-B694-548CFB0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3254D-643E-43A2-8FBB-DE4EDE7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CA5AE-AC2E-4C13-B485-A003065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32C0A-B444-481A-A11E-7E9208F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0568E-4390-4DCF-B56B-DBF04DA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0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B00-9A26-46FC-80CC-254D5FE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D264-09CF-49D3-8F27-06D24AB3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C8EB-5283-4C5D-B77D-3E829724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27C8-9AFF-491F-B3D3-69AE2EEC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CE241-682E-4952-811D-3AAF3B8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247E3-C2AD-4BA1-852C-5D1590D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83E6-9D66-48F3-A10A-169A583E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3BD5B-84C7-484D-9A56-99AC79AF1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9B15C-66DE-456A-A087-44443836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C82CC-1890-480A-BAAB-87213507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6BB1-6A82-4E70-8A14-4EDAFE55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5CBD-6411-4A63-8A3E-503EDBF8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71E93-D560-49C3-9888-F964B7CA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C883-01A4-437E-80E4-209479DE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A804-0978-40E7-8FAF-79D5D7F1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DE63-F4C7-49B1-B216-7536CDC9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EDFA-FD04-4BE8-A5A9-51FA011E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10E1-8CD4-40D6-8FD3-9A29DC99D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1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Modelling a Cold Atom using a Driven Gyroscope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B53F-BA39-43F2-A78A-52C505FF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188"/>
            <a:ext cx="9144000" cy="1655762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5D434-3192-44DE-9628-C528C798010B}"/>
              </a:ext>
            </a:extLst>
          </p:cNvPr>
          <p:cNvSpPr txBox="1"/>
          <p:nvPr/>
        </p:nvSpPr>
        <p:spPr>
          <a:xfrm>
            <a:off x="476250" y="619125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22/02/2018</a:t>
            </a:r>
          </a:p>
        </p:txBody>
      </p:sp>
    </p:spTree>
    <p:extLst>
      <p:ext uri="{BB962C8B-B14F-4D97-AF65-F5344CB8AC3E}">
        <p14:creationId xmlns:p14="http://schemas.microsoft.com/office/powerpoint/2010/main" val="13944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D940-42A6-42A1-8B00-ADBF8C3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DE32-9B9A-4FE6-8520-B799E75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Drive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gyroscope</a:t>
            </a:r>
            <a:r>
              <a:rPr lang="en-GB" b="1" dirty="0"/>
              <a:t> </a:t>
            </a:r>
            <a:r>
              <a:rPr lang="en-GB" dirty="0"/>
              <a:t>using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motor</a:t>
            </a:r>
          </a:p>
          <a:p>
            <a:r>
              <a:rPr lang="en-GB" dirty="0"/>
              <a:t>Produce a torque with electromagnetism causing the gyroscope to process</a:t>
            </a:r>
          </a:p>
          <a:p>
            <a:r>
              <a:rPr lang="en-GB" dirty="0"/>
              <a:t>Measure the angular velocity of the rotation and procession</a:t>
            </a:r>
          </a:p>
          <a:p>
            <a:r>
              <a:rPr lang="en-GB" dirty="0"/>
              <a:t>Analyse the accuracy of the gyroscope as a model for the cold atom with the Bloch sphere model.</a:t>
            </a:r>
          </a:p>
        </p:txBody>
      </p:sp>
    </p:spTree>
    <p:extLst>
      <p:ext uri="{BB962C8B-B14F-4D97-AF65-F5344CB8AC3E}">
        <p14:creationId xmlns:p14="http://schemas.microsoft.com/office/powerpoint/2010/main" val="25267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36DB-FFCE-47EA-A366-CC4E8587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B25C-1540-4636-8004-EF1DBC7C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5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6ED6-1BE4-441C-80DC-27432574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7FF7-E60F-4E0A-8A80-89763CE9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in workshop having motor fitted</a:t>
            </a:r>
          </a:p>
          <a:p>
            <a:r>
              <a:rPr lang="en-GB" dirty="0"/>
              <a:t>Magnet analysis and attachment</a:t>
            </a:r>
          </a:p>
          <a:p>
            <a:r>
              <a:rPr lang="en-GB" dirty="0"/>
              <a:t>Weeks 9-10 is testing</a:t>
            </a:r>
          </a:p>
          <a:p>
            <a:r>
              <a:rPr lang="en-GB" dirty="0"/>
              <a:t>Finishing and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174609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8F2B-EEF3-4B33-BA8A-C9A78BBF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673C-D4E4-4878-88DD-E3CE0E3A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and design of Faraday Disk</a:t>
            </a:r>
          </a:p>
          <a:p>
            <a:r>
              <a:rPr lang="en-GB" dirty="0"/>
              <a:t>Redesign and proposal</a:t>
            </a:r>
          </a:p>
          <a:p>
            <a:r>
              <a:rPr lang="en-GB" dirty="0"/>
              <a:t>Motor design</a:t>
            </a:r>
          </a:p>
          <a:p>
            <a:r>
              <a:rPr lang="en-GB" dirty="0"/>
              <a:t>Code being written to interpret results from the tachometer</a:t>
            </a:r>
          </a:p>
          <a:p>
            <a:r>
              <a:rPr lang="en-GB" dirty="0"/>
              <a:t>Magnet analysis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8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4454-8067-465B-AD45-B2CDC88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5D71-029B-4F3A-B332-3EC01F9B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4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6BB8-45B0-4985-B79D-3ED7DF7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7CB9-CDA0-4B6E-96C6-F7A4FEFD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5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Modelling a Cold Atom using a Driven Gyroscope </vt:lpstr>
      <vt:lpstr>Aims</vt:lpstr>
      <vt:lpstr>Introduction</vt:lpstr>
      <vt:lpstr>Plans</vt:lpstr>
      <vt:lpstr>So far</vt:lpstr>
      <vt:lpstr>Summary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Dodd</dc:creator>
  <cp:lastModifiedBy>Charlotte Dodd</cp:lastModifiedBy>
  <cp:revision>17</cp:revision>
  <dcterms:created xsi:type="dcterms:W3CDTF">2018-02-01T14:09:22Z</dcterms:created>
  <dcterms:modified xsi:type="dcterms:W3CDTF">2018-02-19T15:04:56Z</dcterms:modified>
</cp:coreProperties>
</file>