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56" r:id="rId2"/>
    <p:sldId id="261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7CDA-4F6A-4DF9-A6A9-DA9052E35855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1F8C-A29D-4000-BA70-13527F32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9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7CDA-4F6A-4DF9-A6A9-DA9052E35855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1F8C-A29D-4000-BA70-13527F32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7CDA-4F6A-4DF9-A6A9-DA9052E35855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1F8C-A29D-4000-BA70-13527F32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88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7CDA-4F6A-4DF9-A6A9-DA9052E35855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1F8C-A29D-4000-BA70-13527F32E4F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0576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7CDA-4F6A-4DF9-A6A9-DA9052E35855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1F8C-A29D-4000-BA70-13527F32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91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7CDA-4F6A-4DF9-A6A9-DA9052E35855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1F8C-A29D-4000-BA70-13527F32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69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7CDA-4F6A-4DF9-A6A9-DA9052E35855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1F8C-A29D-4000-BA70-13527F32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48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7CDA-4F6A-4DF9-A6A9-DA9052E35855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1F8C-A29D-4000-BA70-13527F32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42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7CDA-4F6A-4DF9-A6A9-DA9052E35855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1F8C-A29D-4000-BA70-13527F32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7CDA-4F6A-4DF9-A6A9-DA9052E35855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1F8C-A29D-4000-BA70-13527F32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4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7CDA-4F6A-4DF9-A6A9-DA9052E35855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1F8C-A29D-4000-BA70-13527F32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7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7CDA-4F6A-4DF9-A6A9-DA9052E35855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1F8C-A29D-4000-BA70-13527F32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9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7CDA-4F6A-4DF9-A6A9-DA9052E35855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1F8C-A29D-4000-BA70-13527F32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8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7CDA-4F6A-4DF9-A6A9-DA9052E35855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1F8C-A29D-4000-BA70-13527F32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2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7CDA-4F6A-4DF9-A6A9-DA9052E35855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1F8C-A29D-4000-BA70-13527F32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8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7CDA-4F6A-4DF9-A6A9-DA9052E35855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1F8C-A29D-4000-BA70-13527F32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5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7CDA-4F6A-4DF9-A6A9-DA9052E35855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1F8C-A29D-4000-BA70-13527F32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7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2F7CDA-4F6A-4DF9-A6A9-DA9052E35855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1F8C-A29D-4000-BA70-13527F32E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68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linnen@protosystem.ne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  <a:br>
              <a:rPr lang="en-US" dirty="0" smtClean="0"/>
            </a:br>
            <a:r>
              <a:rPr lang="en-US" dirty="0" smtClean="0"/>
              <a:t>Hack Night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Mike Linnen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7300" y="5362575"/>
            <a:ext cx="325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mlinnen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mlinnen@protosystem.net</a:t>
            </a:r>
            <a:endParaRPr lang="en-US" dirty="0" smtClean="0"/>
          </a:p>
          <a:p>
            <a:r>
              <a:rPr lang="en-US" dirty="0" smtClean="0"/>
              <a:t>www.protosystem.net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1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talking and more hands on</a:t>
            </a:r>
          </a:p>
          <a:p>
            <a:r>
              <a:rPr lang="en-US" dirty="0" smtClean="0"/>
              <a:t>Devices talking to Devices without knowing it</a:t>
            </a:r>
          </a:p>
          <a:p>
            <a:pPr lvl="1"/>
            <a:r>
              <a:rPr lang="en-US" dirty="0" smtClean="0"/>
              <a:t>Event driven architecture via message contracts</a:t>
            </a:r>
          </a:p>
          <a:p>
            <a:pPr lvl="1"/>
            <a:r>
              <a:rPr lang="en-US" dirty="0" smtClean="0"/>
              <a:t>Smarter devices</a:t>
            </a:r>
          </a:p>
          <a:p>
            <a:r>
              <a:rPr lang="en-US" dirty="0" smtClean="0"/>
              <a:t>Highlight the Power of the Raspberry PI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0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is not addressed here!!!</a:t>
            </a:r>
          </a:p>
          <a:p>
            <a:r>
              <a:rPr lang="en-US" dirty="0" smtClean="0"/>
              <a:t>Do not use this code as is to power your security system</a:t>
            </a:r>
          </a:p>
          <a:p>
            <a:r>
              <a:rPr lang="en-US" dirty="0" smtClean="0"/>
              <a:t>You will be hacked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6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dirty="0" smtClean="0"/>
              <a:t>Lab: </a:t>
            </a:r>
            <a:r>
              <a:rPr lang="en-US" dirty="0" smtClean="0"/>
              <a:t>IoT </a:t>
            </a:r>
            <a:r>
              <a:rPr lang="en-US" dirty="0" smtClean="0"/>
              <a:t>Smart Doorbell</a:t>
            </a:r>
            <a:endParaRPr lang="en-US" dirty="0"/>
          </a:p>
        </p:txBody>
      </p:sp>
      <p:pic>
        <p:nvPicPr>
          <p:cNvPr id="28" name="Picture 2" descr="https://encrypted-tbn2.gstatic.com/images?q=tbn:ANd9GcQD7hviXp4SsIeSsdYRHZG_guR4Xf-2tISlIjNQlod_yhMMWn4c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819" y="1731862"/>
            <a:ext cx="1981200" cy="133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s://encrypted-tbn2.gstatic.com/images?q=tbn:ANd9GcQD7hviXp4SsIeSsdYRHZG_guR4Xf-2tISlIjNQlod_yhMMWn4c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427" y="1925983"/>
            <a:ext cx="1981200" cy="133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encrypted-tbn2.gstatic.com/images?q=tbn:ANd9GcQD7hviXp4SsIeSsdYRHZG_guR4Xf-2tISlIjNQlod_yhMMWn4c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427" y="4495800"/>
            <a:ext cx="1981200" cy="133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://www.schots.com.au/assets/Uploads/KAI24DB5PB-3988-035-Number-5-Door-Bell-Butt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71" y="1956997"/>
            <a:ext cx="885044" cy="88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ttp://www.schots.com.au/assets/Uploads/KAI24DB5PB-3988-035-Number-5-Door-Bell-Butt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151118"/>
            <a:ext cx="885044" cy="88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08" y="1280342"/>
            <a:ext cx="1209136" cy="120913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226546"/>
            <a:ext cx="1209136" cy="120913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243" y="1406035"/>
            <a:ext cx="1209136" cy="120913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02239" y="3082409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Door 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725205" y="321774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Door 2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28" idx="3"/>
          </p:cNvCxnSpPr>
          <p:nvPr/>
        </p:nvCxnSpPr>
        <p:spPr>
          <a:xfrm>
            <a:off x="3686019" y="2399519"/>
            <a:ext cx="1416003" cy="1182527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567033" y="2834704"/>
            <a:ext cx="1640393" cy="699733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9" idx="5"/>
          </p:cNvCxnSpPr>
          <p:nvPr/>
        </p:nvCxnSpPr>
        <p:spPr>
          <a:xfrm>
            <a:off x="6435988" y="4569677"/>
            <a:ext cx="1771438" cy="328647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246215" y="1989023"/>
            <a:ext cx="458603" cy="19538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10188627" y="2473639"/>
            <a:ext cx="468988" cy="11256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704817" y="1381330"/>
            <a:ext cx="198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230674" y="1585025"/>
            <a:ext cx="168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161362" y="4119916"/>
            <a:ext cx="169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pic>
        <p:nvPicPr>
          <p:cNvPr id="48" name="Picture 6" descr="http://www.schots.com.au/assets/Uploads/KAI24DB5PB-3988-035-Number-5-Door-Bell-Butt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801154"/>
            <a:ext cx="885044" cy="88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10668000" y="580300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Door N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10188627" y="4968815"/>
            <a:ext cx="479373" cy="11281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67" y="5163457"/>
            <a:ext cx="393984" cy="41195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596" y="5598636"/>
            <a:ext cx="902279" cy="87069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454" y="1369940"/>
            <a:ext cx="393984" cy="41195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83" y="1805119"/>
            <a:ext cx="902279" cy="87069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195" y="1195077"/>
            <a:ext cx="393984" cy="41195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124" y="1630256"/>
            <a:ext cx="902279" cy="87069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552" y="4475969"/>
            <a:ext cx="2132477" cy="1630386"/>
          </a:xfrm>
          <a:prstGeom prst="rect">
            <a:avLst/>
          </a:prstGeom>
        </p:spPr>
      </p:pic>
      <p:sp>
        <p:nvSpPr>
          <p:cNvPr id="59" name="Oval 58"/>
          <p:cNvSpPr/>
          <p:nvPr/>
        </p:nvSpPr>
        <p:spPr>
          <a:xfrm>
            <a:off x="5027685" y="3150031"/>
            <a:ext cx="1649930" cy="1663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MQTT Broker</a:t>
            </a:r>
          </a:p>
          <a:p>
            <a:pPr algn="ctr"/>
            <a:r>
              <a:rPr lang="en-US" dirty="0" smtClean="0"/>
              <a:t>Pub/Sub</a:t>
            </a:r>
            <a:endParaRPr lang="en-US" dirty="0"/>
          </a:p>
        </p:txBody>
      </p:sp>
      <p:pic>
        <p:nvPicPr>
          <p:cNvPr id="47" name="Picture 4" descr="http://www.cloudpassage.com/img/private-cloud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93" y="2151118"/>
            <a:ext cx="1611523" cy="161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/>
          <p:cNvCxnSpPr/>
          <p:nvPr/>
        </p:nvCxnSpPr>
        <p:spPr>
          <a:xfrm flipV="1">
            <a:off x="3772184" y="4336537"/>
            <a:ext cx="1329838" cy="49993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99437" y="4200345"/>
            <a:ext cx="198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Security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Streaming Music</a:t>
            </a:r>
            <a:endParaRPr lang="en-US" dirty="0"/>
          </a:p>
        </p:txBody>
      </p:sp>
      <p:pic>
        <p:nvPicPr>
          <p:cNvPr id="4" name="Picture 2" descr="https://encrypted-tbn2.gstatic.com/images?q=tbn:ANd9GcQD7hviXp4SsIeSsdYRHZG_guR4Xf-2tISlIjNQlod_yhMMWn4c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819" y="1731862"/>
            <a:ext cx="1981200" cy="133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encrypted-tbn2.gstatic.com/images?q=tbn:ANd9GcQD7hviXp4SsIeSsdYRHZG_guR4Xf-2tISlIjNQlod_yhMMWn4c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427" y="1925983"/>
            <a:ext cx="1981200" cy="133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encrypted-tbn2.gstatic.com/images?q=tbn:ANd9GcQD7hviXp4SsIeSsdYRHZG_guR4Xf-2tISlIjNQlod_yhMMWn4c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427" y="4495800"/>
            <a:ext cx="1981200" cy="133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08" y="1280342"/>
            <a:ext cx="1209136" cy="12091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226546"/>
            <a:ext cx="1209136" cy="12091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243" y="1406035"/>
            <a:ext cx="1209136" cy="120913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07508" y="1305180"/>
            <a:ext cx="217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(p1)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30673" y="1585025"/>
            <a:ext cx="210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</a:t>
            </a:r>
            <a:r>
              <a:rPr lang="en-US" dirty="0" smtClean="0"/>
              <a:t>PI (p2)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161362" y="4119916"/>
            <a:ext cx="239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</a:t>
            </a:r>
            <a:r>
              <a:rPr lang="en-US" dirty="0" smtClean="0"/>
              <a:t>PI (</a:t>
            </a:r>
            <a:r>
              <a:rPr lang="en-US" dirty="0" err="1" smtClean="0"/>
              <a:t>pn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465" y="2351836"/>
            <a:ext cx="973495" cy="63277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004" y="4833781"/>
            <a:ext cx="973495" cy="6327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895" y="2351836"/>
            <a:ext cx="973495" cy="63277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67" y="3933951"/>
            <a:ext cx="3279999" cy="201936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007" y="4119916"/>
            <a:ext cx="2263046" cy="1139117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H="1" flipV="1">
            <a:off x="3605115" y="3109784"/>
            <a:ext cx="195361" cy="82416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373144" y="3143251"/>
            <a:ext cx="2814355" cy="88745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373144" y="4578463"/>
            <a:ext cx="2814355" cy="3835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10405" y="4366308"/>
            <a:ext cx="217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Logitech Media Server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193901" y="3315897"/>
            <a:ext cx="257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Squeezelite</a:t>
            </a:r>
            <a:r>
              <a:rPr lang="en-US" dirty="0" smtClean="0"/>
              <a:t> Player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230673" y="5854547"/>
            <a:ext cx="257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Squeezelite</a:t>
            </a:r>
            <a:r>
              <a:rPr lang="en-US" dirty="0" smtClean="0"/>
              <a:t> Player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386600" y="3027049"/>
            <a:ext cx="257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Squeezelite</a:t>
            </a:r>
            <a:r>
              <a:rPr lang="en-US" dirty="0" smtClean="0"/>
              <a:t> 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5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Pair up in Teams</a:t>
            </a:r>
          </a:p>
          <a:p>
            <a:r>
              <a:rPr lang="en-US" dirty="0" smtClean="0"/>
              <a:t>Get the Hardware</a:t>
            </a:r>
          </a:p>
          <a:p>
            <a:pPr lvl="1"/>
            <a:r>
              <a:rPr lang="en-US" dirty="0" smtClean="0"/>
              <a:t>Raspberry PI 2 with SD Card and USB Power cable</a:t>
            </a:r>
          </a:p>
          <a:p>
            <a:pPr lvl="1"/>
            <a:r>
              <a:rPr lang="en-US" dirty="0" smtClean="0"/>
              <a:t>Door Number (your unique door number for the lab)</a:t>
            </a:r>
          </a:p>
          <a:p>
            <a:pPr lvl="1"/>
            <a:r>
              <a:rPr lang="en-US" dirty="0" smtClean="0"/>
              <a:t>Push button switch</a:t>
            </a:r>
          </a:p>
          <a:p>
            <a:pPr lvl="1"/>
            <a:r>
              <a:rPr lang="en-US" dirty="0" smtClean="0"/>
              <a:t>Ethernet Cable for the PI</a:t>
            </a:r>
          </a:p>
          <a:p>
            <a:r>
              <a:rPr lang="en-US" dirty="0" smtClean="0"/>
              <a:t>Lab Docs start here - http</a:t>
            </a:r>
            <a:r>
              <a:rPr lang="en-US" dirty="0"/>
              <a:t>://</a:t>
            </a:r>
            <a:r>
              <a:rPr lang="en-US" dirty="0" smtClean="0"/>
              <a:t>tinyurl.com/IoTLab001</a:t>
            </a:r>
          </a:p>
          <a:p>
            <a:r>
              <a:rPr lang="en-US" dirty="0" smtClean="0"/>
              <a:t>Laptop </a:t>
            </a:r>
            <a:r>
              <a:rPr lang="en-US" dirty="0" err="1" smtClean="0"/>
              <a:t>Wifi</a:t>
            </a:r>
            <a:r>
              <a:rPr lang="en-US" dirty="0" smtClean="0"/>
              <a:t> Access</a:t>
            </a:r>
          </a:p>
          <a:p>
            <a:pPr lvl="1"/>
            <a:r>
              <a:rPr lang="en-US" dirty="0" smtClean="0"/>
              <a:t>Name: IoT</a:t>
            </a:r>
          </a:p>
          <a:p>
            <a:pPr lvl="1"/>
            <a:r>
              <a:rPr lang="en-US" dirty="0" smtClean="0"/>
              <a:t>Password: Password$1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0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</TotalTime>
  <Words>170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Raspberry PI Hack Night</vt:lpstr>
      <vt:lpstr>Goals:</vt:lpstr>
      <vt:lpstr>Warning:</vt:lpstr>
      <vt:lpstr>Lab: IoT Smart Doorbell</vt:lpstr>
      <vt:lpstr>Lab: Streaming Music</vt:lpstr>
      <vt:lpstr>Lets get started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Hack Night</dc:title>
  <dc:creator>Mike Linnen</dc:creator>
  <cp:lastModifiedBy>Mike Linnen</cp:lastModifiedBy>
  <cp:revision>13</cp:revision>
  <dcterms:created xsi:type="dcterms:W3CDTF">2015-05-04T20:22:11Z</dcterms:created>
  <dcterms:modified xsi:type="dcterms:W3CDTF">2015-05-04T23:07:11Z</dcterms:modified>
</cp:coreProperties>
</file>