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63" r:id="rId8"/>
    <p:sldId id="267" r:id="rId9"/>
    <p:sldId id="261" r:id="rId10"/>
    <p:sldId id="265" r:id="rId11"/>
    <p:sldId id="262" r:id="rId12"/>
    <p:sldId id="264" r:id="rId13"/>
    <p:sldId id="259" r:id="rId14"/>
    <p:sldId id="260" r:id="rId15"/>
    <p:sldId id="269" r:id="rId16"/>
    <p:sldId id="272" r:id="rId17"/>
    <p:sldId id="271" r:id="rId18"/>
    <p:sldId id="268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AF7A2-C95B-4B66-9BE0-FFC74E186669}" v="266" dt="2022-01-14T07:28:09.988"/>
    <p1510:client id="{433A0EAF-544C-41DD-9378-C1DE5AB6B325}" v="62" dt="2022-01-14T13:35:57.627"/>
    <p1510:client id="{88E77905-C725-427D-8FF1-40A415100F2D}" v="23" dt="2022-01-14T14:44:39.187"/>
    <p1510:client id="{FEDE8805-613F-40F2-896E-A81C5022990D}" v="114" dt="2022-01-12T11:12:5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94" d="100"/>
          <a:sy n="94" d="100"/>
        </p:scale>
        <p:origin x="94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e Olthof" userId="S::elise.olthof@hva.nl::b498558e-cd91-4c6b-bbd0-f31dc9094cac" providerId="AD" clId="Web-{88E77905-C725-427D-8FF1-40A415100F2D}"/>
    <pc:docChg chg="modSld">
      <pc:chgData name="Elise Olthof" userId="S::elise.olthof@hva.nl::b498558e-cd91-4c6b-bbd0-f31dc9094cac" providerId="AD" clId="Web-{88E77905-C725-427D-8FF1-40A415100F2D}" dt="2022-01-14T14:44:38.453" v="19" actId="20577"/>
      <pc:docMkLst>
        <pc:docMk/>
      </pc:docMkLst>
      <pc:sldChg chg="modSp">
        <pc:chgData name="Elise Olthof" userId="S::elise.olthof@hva.nl::b498558e-cd91-4c6b-bbd0-f31dc9094cac" providerId="AD" clId="Web-{88E77905-C725-427D-8FF1-40A415100F2D}" dt="2022-01-14T14:44:38.453" v="19" actId="20577"/>
        <pc:sldMkLst>
          <pc:docMk/>
          <pc:sldMk cId="1714526810" sldId="260"/>
        </pc:sldMkLst>
        <pc:spChg chg="mod">
          <ac:chgData name="Elise Olthof" userId="S::elise.olthof@hva.nl::b498558e-cd91-4c6b-bbd0-f31dc9094cac" providerId="AD" clId="Web-{88E77905-C725-427D-8FF1-40A415100F2D}" dt="2022-01-14T14:44:38.453" v="19" actId="20577"/>
          <ac:spMkLst>
            <pc:docMk/>
            <pc:sldMk cId="1714526810" sldId="260"/>
            <ac:spMk id="2" creationId="{91451674-463C-4A36-A53F-F9E70F612ADB}"/>
          </ac:spMkLst>
        </pc:spChg>
      </pc:sldChg>
      <pc:sldChg chg="modSp">
        <pc:chgData name="Elise Olthof" userId="S::elise.olthof@hva.nl::b498558e-cd91-4c6b-bbd0-f31dc9094cac" providerId="AD" clId="Web-{88E77905-C725-427D-8FF1-40A415100F2D}" dt="2022-01-14T14:44:34.781" v="18" actId="20577"/>
        <pc:sldMkLst>
          <pc:docMk/>
          <pc:sldMk cId="1144875425" sldId="269"/>
        </pc:sldMkLst>
        <pc:spChg chg="mod">
          <ac:chgData name="Elise Olthof" userId="S::elise.olthof@hva.nl::b498558e-cd91-4c6b-bbd0-f31dc9094cac" providerId="AD" clId="Web-{88E77905-C725-427D-8FF1-40A415100F2D}" dt="2022-01-14T14:44:34.781" v="18" actId="20577"/>
          <ac:spMkLst>
            <pc:docMk/>
            <pc:sldMk cId="1144875425" sldId="269"/>
            <ac:spMk id="2" creationId="{B0159071-C9FE-413A-9F04-36C1D10265F7}"/>
          </ac:spMkLst>
        </pc:spChg>
        <pc:spChg chg="mod">
          <ac:chgData name="Elise Olthof" userId="S::elise.olthof@hva.nl::b498558e-cd91-4c6b-bbd0-f31dc9094cac" providerId="AD" clId="Web-{88E77905-C725-427D-8FF1-40A415100F2D}" dt="2022-01-14T14:44:26.031" v="9" actId="14100"/>
          <ac:spMkLst>
            <pc:docMk/>
            <pc:sldMk cId="1144875425" sldId="269"/>
            <ac:spMk id="5" creationId="{3C32BFDD-5054-4F1B-8931-712A0E3088FB}"/>
          </ac:spMkLst>
        </pc:spChg>
      </pc:sldChg>
      <pc:sldChg chg="modSp">
        <pc:chgData name="Elise Olthof" userId="S::elise.olthof@hva.nl::b498558e-cd91-4c6b-bbd0-f31dc9094cac" providerId="AD" clId="Web-{88E77905-C725-427D-8FF1-40A415100F2D}" dt="2022-01-14T14:16:47.589" v="1" actId="20577"/>
        <pc:sldMkLst>
          <pc:docMk/>
          <pc:sldMk cId="2205670394" sldId="271"/>
        </pc:sldMkLst>
        <pc:spChg chg="mod">
          <ac:chgData name="Elise Olthof" userId="S::elise.olthof@hva.nl::b498558e-cd91-4c6b-bbd0-f31dc9094cac" providerId="AD" clId="Web-{88E77905-C725-427D-8FF1-40A415100F2D}" dt="2022-01-14T14:16:47.589" v="1" actId="20577"/>
          <ac:spMkLst>
            <pc:docMk/>
            <pc:sldMk cId="2205670394" sldId="271"/>
            <ac:spMk id="3" creationId="{A2A43E6E-728C-45BE-9CFF-65E2B89FA8FB}"/>
          </ac:spMkLst>
        </pc:spChg>
      </pc:sldChg>
      <pc:sldChg chg="addSp delSp modSp">
        <pc:chgData name="Elise Olthof" userId="S::elise.olthof@hva.nl::b498558e-cd91-4c6b-bbd0-f31dc9094cac" providerId="AD" clId="Web-{88E77905-C725-427D-8FF1-40A415100F2D}" dt="2022-01-14T14:44:06.233" v="4" actId="1076"/>
        <pc:sldMkLst>
          <pc:docMk/>
          <pc:sldMk cId="48817465" sldId="272"/>
        </pc:sldMkLst>
        <pc:spChg chg="del">
          <ac:chgData name="Elise Olthof" userId="S::elise.olthof@hva.nl::b498558e-cd91-4c6b-bbd0-f31dc9094cac" providerId="AD" clId="Web-{88E77905-C725-427D-8FF1-40A415100F2D}" dt="2022-01-14T14:43:54.389" v="2"/>
          <ac:spMkLst>
            <pc:docMk/>
            <pc:sldMk cId="48817465" sldId="272"/>
            <ac:spMk id="3" creationId="{52AFA279-6435-4EE9-8F09-EBEB87C8E499}"/>
          </ac:spMkLst>
        </pc:spChg>
        <pc:picChg chg="add mod ord">
          <ac:chgData name="Elise Olthof" userId="S::elise.olthof@hva.nl::b498558e-cd91-4c6b-bbd0-f31dc9094cac" providerId="AD" clId="Web-{88E77905-C725-427D-8FF1-40A415100F2D}" dt="2022-01-14T14:44:06.233" v="4" actId="1076"/>
          <ac:picMkLst>
            <pc:docMk/>
            <pc:sldMk cId="48817465" sldId="272"/>
            <ac:picMk id="4" creationId="{FF9003B9-35C6-4285-96F1-8E2AE8A70123}"/>
          </ac:picMkLst>
        </pc:picChg>
      </pc:sldChg>
    </pc:docChg>
  </pc:docChgLst>
  <pc:docChgLst>
    <pc:chgData name="Elise Olthof" userId="S::elise.olthof@hva.nl::b498558e-cd91-4c6b-bbd0-f31dc9094cac" providerId="AD" clId="Web-{433A0EAF-544C-41DD-9378-C1DE5AB6B325}"/>
    <pc:docChg chg="addSld modSld">
      <pc:chgData name="Elise Olthof" userId="S::elise.olthof@hva.nl::b498558e-cd91-4c6b-bbd0-f31dc9094cac" providerId="AD" clId="Web-{433A0EAF-544C-41DD-9378-C1DE5AB6B325}" dt="2022-01-14T13:35:56.768" v="55" actId="20577"/>
      <pc:docMkLst>
        <pc:docMk/>
      </pc:docMkLst>
      <pc:sldChg chg="modSp">
        <pc:chgData name="Elise Olthof" userId="S::elise.olthof@hva.nl::b498558e-cd91-4c6b-bbd0-f31dc9094cac" providerId="AD" clId="Web-{433A0EAF-544C-41DD-9378-C1DE5AB6B325}" dt="2022-01-14T13:35:22.533" v="41" actId="20577"/>
        <pc:sldMkLst>
          <pc:docMk/>
          <pc:sldMk cId="3962862130" sldId="257"/>
        </pc:sldMkLst>
        <pc:spChg chg="mod">
          <ac:chgData name="Elise Olthof" userId="S::elise.olthof@hva.nl::b498558e-cd91-4c6b-bbd0-f31dc9094cac" providerId="AD" clId="Web-{433A0EAF-544C-41DD-9378-C1DE5AB6B325}" dt="2022-01-14T13:35:22.533" v="41" actId="20577"/>
          <ac:spMkLst>
            <pc:docMk/>
            <pc:sldMk cId="3962862130" sldId="257"/>
            <ac:spMk id="3" creationId="{42C8E89B-43CD-47AF-BCF1-945F37349FD4}"/>
          </ac:spMkLst>
        </pc:spChg>
      </pc:sldChg>
      <pc:sldChg chg="modSp">
        <pc:chgData name="Elise Olthof" userId="S::elise.olthof@hva.nl::b498558e-cd91-4c6b-bbd0-f31dc9094cac" providerId="AD" clId="Web-{433A0EAF-544C-41DD-9378-C1DE5AB6B325}" dt="2022-01-14T13:01:02.922" v="4" actId="20577"/>
        <pc:sldMkLst>
          <pc:docMk/>
          <pc:sldMk cId="1935789843" sldId="263"/>
        </pc:sldMkLst>
        <pc:spChg chg="mod">
          <ac:chgData name="Elise Olthof" userId="S::elise.olthof@hva.nl::b498558e-cd91-4c6b-bbd0-f31dc9094cac" providerId="AD" clId="Web-{433A0EAF-544C-41DD-9378-C1DE5AB6B325}" dt="2022-01-14T13:01:02.922" v="4" actId="20577"/>
          <ac:spMkLst>
            <pc:docMk/>
            <pc:sldMk cId="1935789843" sldId="263"/>
            <ac:spMk id="3" creationId="{0DE3DD80-AD0C-489C-9AA9-9B46D8CAE7AD}"/>
          </ac:spMkLst>
        </pc:spChg>
      </pc:sldChg>
      <pc:sldChg chg="modSp">
        <pc:chgData name="Elise Olthof" userId="S::elise.olthof@hva.nl::b498558e-cd91-4c6b-bbd0-f31dc9094cac" providerId="AD" clId="Web-{433A0EAF-544C-41DD-9378-C1DE5AB6B325}" dt="2022-01-14T13:25:37.003" v="35" actId="20577"/>
        <pc:sldMkLst>
          <pc:docMk/>
          <pc:sldMk cId="2205670394" sldId="271"/>
        </pc:sldMkLst>
        <pc:spChg chg="mod">
          <ac:chgData name="Elise Olthof" userId="S::elise.olthof@hva.nl::b498558e-cd91-4c6b-bbd0-f31dc9094cac" providerId="AD" clId="Web-{433A0EAF-544C-41DD-9378-C1DE5AB6B325}" dt="2022-01-14T13:24:52.096" v="18" actId="20577"/>
          <ac:spMkLst>
            <pc:docMk/>
            <pc:sldMk cId="2205670394" sldId="271"/>
            <ac:spMk id="2" creationId="{D66CFCFD-AE5C-46EE-B508-8170D36D42C3}"/>
          </ac:spMkLst>
        </pc:spChg>
        <pc:spChg chg="mod">
          <ac:chgData name="Elise Olthof" userId="S::elise.olthof@hva.nl::b498558e-cd91-4c6b-bbd0-f31dc9094cac" providerId="AD" clId="Web-{433A0EAF-544C-41DD-9378-C1DE5AB6B325}" dt="2022-01-14T13:25:37.003" v="35" actId="20577"/>
          <ac:spMkLst>
            <pc:docMk/>
            <pc:sldMk cId="2205670394" sldId="271"/>
            <ac:spMk id="3" creationId="{A2A43E6E-728C-45BE-9CFF-65E2B89FA8FB}"/>
          </ac:spMkLst>
        </pc:spChg>
      </pc:sldChg>
      <pc:sldChg chg="modSp new">
        <pc:chgData name="Elise Olthof" userId="S::elise.olthof@hva.nl::b498558e-cd91-4c6b-bbd0-f31dc9094cac" providerId="AD" clId="Web-{433A0EAF-544C-41DD-9378-C1DE5AB6B325}" dt="2022-01-14T13:35:56.768" v="55" actId="20577"/>
        <pc:sldMkLst>
          <pc:docMk/>
          <pc:sldMk cId="48817465" sldId="272"/>
        </pc:sldMkLst>
        <pc:spChg chg="mod">
          <ac:chgData name="Elise Olthof" userId="S::elise.olthof@hva.nl::b498558e-cd91-4c6b-bbd0-f31dc9094cac" providerId="AD" clId="Web-{433A0EAF-544C-41DD-9378-C1DE5AB6B325}" dt="2022-01-14T13:35:56.768" v="55" actId="20577"/>
          <ac:spMkLst>
            <pc:docMk/>
            <pc:sldMk cId="48817465" sldId="272"/>
            <ac:spMk id="2" creationId="{FC760938-1E14-4AA6-90BF-F4ADD0C8A952}"/>
          </ac:spMkLst>
        </pc:spChg>
      </pc:sldChg>
    </pc:docChg>
  </pc:docChgLst>
  <pc:docChgLst>
    <pc:chgData name="Elise Olthof" userId="S::elise.olthof@hva.nl::b498558e-cd91-4c6b-bbd0-f31dc9094cac" providerId="AD" clId="Web-{FEDE8805-613F-40F2-896E-A81C5022990D}"/>
    <pc:docChg chg="modSld">
      <pc:chgData name="Elise Olthof" userId="S::elise.olthof@hva.nl::b498558e-cd91-4c6b-bbd0-f31dc9094cac" providerId="AD" clId="Web-{FEDE8805-613F-40F2-896E-A81C5022990D}" dt="2022-01-12T11:12:58.390" v="61" actId="20577"/>
      <pc:docMkLst>
        <pc:docMk/>
      </pc:docMkLst>
      <pc:sldChg chg="modSp">
        <pc:chgData name="Elise Olthof" userId="S::elise.olthof@hva.nl::b498558e-cd91-4c6b-bbd0-f31dc9094cac" providerId="AD" clId="Web-{FEDE8805-613F-40F2-896E-A81C5022990D}" dt="2022-01-12T11:12:58.390" v="61" actId="20577"/>
        <pc:sldMkLst>
          <pc:docMk/>
          <pc:sldMk cId="1714526810" sldId="260"/>
        </pc:sldMkLst>
        <pc:spChg chg="mod">
          <ac:chgData name="Elise Olthof" userId="S::elise.olthof@hva.nl::b498558e-cd91-4c6b-bbd0-f31dc9094cac" providerId="AD" clId="Web-{FEDE8805-613F-40F2-896E-A81C5022990D}" dt="2022-01-12T11:12:58.390" v="61" actId="20577"/>
          <ac:spMkLst>
            <pc:docMk/>
            <pc:sldMk cId="1714526810" sldId="260"/>
            <ac:spMk id="7" creationId="{4596AB31-2F6A-487E-80A8-3233D232CDB4}"/>
          </ac:spMkLst>
        </pc:spChg>
        <pc:spChg chg="mod">
          <ac:chgData name="Elise Olthof" userId="S::elise.olthof@hva.nl::b498558e-cd91-4c6b-bbd0-f31dc9094cac" providerId="AD" clId="Web-{FEDE8805-613F-40F2-896E-A81C5022990D}" dt="2022-01-12T11:02:46.036" v="39" actId="20577"/>
          <ac:spMkLst>
            <pc:docMk/>
            <pc:sldMk cId="1714526810" sldId="260"/>
            <ac:spMk id="11" creationId="{6200604B-AA14-44AB-9603-4D8AC03A6803}"/>
          </ac:spMkLst>
        </pc:spChg>
        <pc:spChg chg="mod">
          <ac:chgData name="Elise Olthof" userId="S::elise.olthof@hva.nl::b498558e-cd91-4c6b-bbd0-f31dc9094cac" providerId="AD" clId="Web-{FEDE8805-613F-40F2-896E-A81C5022990D}" dt="2022-01-12T10:59:52.268" v="32" actId="20577"/>
          <ac:spMkLst>
            <pc:docMk/>
            <pc:sldMk cId="1714526810" sldId="260"/>
            <ac:spMk id="14" creationId="{3478FE88-5CD5-4ED8-809B-415EA2AE754F}"/>
          </ac:spMkLst>
        </pc:spChg>
      </pc:sldChg>
      <pc:sldChg chg="modSp">
        <pc:chgData name="Elise Olthof" userId="S::elise.olthof@hva.nl::b498558e-cd91-4c6b-bbd0-f31dc9094cac" providerId="AD" clId="Web-{FEDE8805-613F-40F2-896E-A81C5022990D}" dt="2022-01-12T11:03:10.740" v="54" actId="20577"/>
        <pc:sldMkLst>
          <pc:docMk/>
          <pc:sldMk cId="1144875425" sldId="269"/>
        </pc:sldMkLst>
        <pc:spChg chg="mod">
          <ac:chgData name="Elise Olthof" userId="S::elise.olthof@hva.nl::b498558e-cd91-4c6b-bbd0-f31dc9094cac" providerId="AD" clId="Web-{FEDE8805-613F-40F2-896E-A81C5022990D}" dt="2022-01-12T11:03:10.740" v="54" actId="20577"/>
          <ac:spMkLst>
            <pc:docMk/>
            <pc:sldMk cId="1144875425" sldId="269"/>
            <ac:spMk id="5" creationId="{3C32BFDD-5054-4F1B-8931-712A0E3088FB}"/>
          </ac:spMkLst>
        </pc:spChg>
      </pc:sldChg>
    </pc:docChg>
  </pc:docChgLst>
  <pc:docChgLst>
    <pc:chgData name="Elise Olthof" userId="S::elise.olthof@hva.nl::b498558e-cd91-4c6b-bbd0-f31dc9094cac" providerId="AD" clId="Web-{0B9AF7A2-C95B-4B66-9BE0-FFC74E186669}"/>
    <pc:docChg chg="addSld delSld modSld sldOrd">
      <pc:chgData name="Elise Olthof" userId="S::elise.olthof@hva.nl::b498558e-cd91-4c6b-bbd0-f31dc9094cac" providerId="AD" clId="Web-{0B9AF7A2-C95B-4B66-9BE0-FFC74E186669}" dt="2022-01-14T07:28:09.988" v="267"/>
      <pc:docMkLst>
        <pc:docMk/>
      </pc:docMkLst>
      <pc:sldChg chg="new del">
        <pc:chgData name="Elise Olthof" userId="S::elise.olthof@hva.nl::b498558e-cd91-4c6b-bbd0-f31dc9094cac" providerId="AD" clId="Web-{0B9AF7A2-C95B-4B66-9BE0-FFC74E186669}" dt="2022-01-14T07:27:42.284" v="265"/>
        <pc:sldMkLst>
          <pc:docMk/>
          <pc:sldMk cId="1537906766" sldId="270"/>
        </pc:sldMkLst>
      </pc:sldChg>
      <pc:sldChg chg="modSp new ord">
        <pc:chgData name="Elise Olthof" userId="S::elise.olthof@hva.nl::b498558e-cd91-4c6b-bbd0-f31dc9094cac" providerId="AD" clId="Web-{0B9AF7A2-C95B-4B66-9BE0-FFC74E186669}" dt="2022-01-14T07:28:09.988" v="267"/>
        <pc:sldMkLst>
          <pc:docMk/>
          <pc:sldMk cId="2205670394" sldId="271"/>
        </pc:sldMkLst>
        <pc:spChg chg="mod">
          <ac:chgData name="Elise Olthof" userId="S::elise.olthof@hva.nl::b498558e-cd91-4c6b-bbd0-f31dc9094cac" providerId="AD" clId="Web-{0B9AF7A2-C95B-4B66-9BE0-FFC74E186669}" dt="2022-01-14T07:15:50.939" v="11" actId="20577"/>
          <ac:spMkLst>
            <pc:docMk/>
            <pc:sldMk cId="2205670394" sldId="271"/>
            <ac:spMk id="2" creationId="{D66CFCFD-AE5C-46EE-B508-8170D36D42C3}"/>
          </ac:spMkLst>
        </pc:spChg>
        <pc:spChg chg="mod">
          <ac:chgData name="Elise Olthof" userId="S::elise.olthof@hva.nl::b498558e-cd91-4c6b-bbd0-f31dc9094cac" providerId="AD" clId="Web-{0B9AF7A2-C95B-4B66-9BE0-FFC74E186669}" dt="2022-01-14T07:27:09.408" v="264" actId="20577"/>
          <ac:spMkLst>
            <pc:docMk/>
            <pc:sldMk cId="2205670394" sldId="271"/>
            <ac:spMk id="3" creationId="{A2A43E6E-728C-45BE-9CFF-65E2B89FA8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1F9F-17DE-444D-B04B-3575D95C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A97BA-C567-4EB0-8F8B-4B0A6E63B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EEBE-5929-4E6A-B68F-BE95F2F3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836E-EE12-4D5C-BA00-98A443F3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3927-B34B-4EB5-9D91-04AAD14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888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9A99-3992-4D69-9760-428DEFEF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2FC8-C6B0-45FE-9F6B-43FF22963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1D89-E5C0-44E7-A12E-7502315F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C916F-9525-4C5E-9313-DAD77287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9A5D-3BE2-4545-BA32-56719B67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15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EE679-DEB4-4666-AF9B-2AD29AFF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B4EEF-48B8-4DE4-B1CE-F0769848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F7F50-D096-4588-A5A0-C889CC0D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E29E-EBDB-4A62-9AA2-841A7302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35E4-B65E-4023-85AC-3FF09225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50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7812-EFF5-4E70-B081-140A6130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B1F7-FEC8-4EA6-816A-D3463808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466DC-1EDD-417E-99D6-3EEE11D9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BDAE-584F-4A99-80B4-83DAAAEC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953E-378D-45A7-B666-EF0D465B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8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40D9-E23A-47CA-ABD2-2D57CF58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58A42-8D33-4805-9555-13E48972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AB2F-E026-42B3-AE36-2221E29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6173-FA79-422C-96AA-C12AF8E4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B547-2758-4639-B020-6470FDBF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5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A7E6-F5B0-4F0D-BC4F-A119DE1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27E6-DB4B-45AD-AD65-B4122EBB4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2FEE-1168-4DAE-8CF7-95A3862E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EE2B-30D5-41BE-97E8-A778F83D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2882-4ED4-4761-AA9C-D60A7FDC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E05C3-D5C0-4990-A89F-0F898FBF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76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8C87-3E94-4646-A69F-73E7F15B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9EB8E-A793-4A24-90E6-CB2F91DB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2E60E-8AAE-4009-9D53-964A1A42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5906E-5D3F-4A2C-A70C-C777A070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01768-F6B2-4AF8-BB07-D86BFD31D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53E87-238B-449F-B9CF-9109A413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39630-F814-41B7-8D2D-B8159B78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C963F-0AC9-4CBC-8948-8845B3CE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1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4AFE-7C13-47EF-BF97-AC17D9AE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50F11-C02F-498F-9C8A-AEFB4FBC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DC3C1-786F-4405-9056-61CC0CC6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199BE-5A28-4F8F-A737-BB2A83A1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81988-360E-4D2F-AF97-8319B84F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EB458-DBF3-46B1-9230-24107590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F0623-589A-40AB-AD93-AAD139F7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32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4BAC-B2B2-4CDC-A8B8-8BD11C5C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768F-5943-452F-8704-1B3AD4D0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1E4B-5959-45CA-92C4-74564918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888F-2650-4379-9FD5-7723BBB1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2178-E98D-44DF-9FEE-5A162E52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6603C-3854-4991-8890-9E3188C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70E2-C717-4131-9640-E3E41B03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3B162-BD9A-4B99-9AB5-F21C18BCC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9AEB5-9BA7-4064-AB57-0B10914C4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04824-560E-4B4B-99F0-6F57CF58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5347-206C-4BD1-8247-AB6E0ABB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FEB59-A148-40BE-98C8-91091699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2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42DA7-D663-46EB-8C60-4B61B3B1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5CAB0-F75A-4C88-87F9-CD29EB4A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24B1D-2830-44C4-ACB4-D7BD67560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61ADA-2BE5-4866-A7C6-3A82B11EB040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67BA-11C9-46AB-A924-512894CF1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A804-8D12-4CBE-8EB5-2392B5AE5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91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2706-CEC5-4B81-B873-1835F808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10581"/>
          </a:xfrm>
        </p:spPr>
        <p:txBody>
          <a:bodyPr/>
          <a:lstStyle/>
          <a:p>
            <a:r>
              <a:rPr lang="en-US" dirty="0"/>
              <a:t>Adapter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81C3-8D9B-4472-A1B6-45C20B89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6600"/>
            <a:ext cx="9144000" cy="1655762"/>
          </a:xfrm>
        </p:spPr>
        <p:txBody>
          <a:bodyPr/>
          <a:lstStyle/>
          <a:p>
            <a:r>
              <a:rPr lang="en-US" dirty="0"/>
              <a:t>Design Pattern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780F1-9251-4E18-91E6-841CF713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81" y="3779043"/>
            <a:ext cx="2306637" cy="23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6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F92C-E978-43D3-8CA5-50EEE493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D0D5-213E-46E6-B97C-085FBC22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adapter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bedoeld</a:t>
            </a:r>
            <a:r>
              <a:rPr lang="en-US" dirty="0"/>
              <a:t> om </a:t>
            </a:r>
            <a:r>
              <a:rPr lang="en-US" dirty="0" err="1"/>
              <a:t>gedrag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i="1" dirty="0" err="1"/>
              <a:t>veranderen</a:t>
            </a:r>
            <a:r>
              <a:rPr lang="en-US" dirty="0"/>
              <a:t>, de adapter </a:t>
            </a:r>
            <a:r>
              <a:rPr lang="en-US" dirty="0" err="1"/>
              <a:t>zorgt</a:t>
            </a:r>
            <a:r>
              <a:rPr lang="en-US" dirty="0"/>
              <a:t> er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systemen</a:t>
            </a:r>
            <a:r>
              <a:rPr lang="en-US" dirty="0"/>
              <a:t> op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aansluiten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gedrag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i="1" dirty="0" err="1"/>
              <a:t>doorgegeven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095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1674-463C-4A36-A53F-F9E70F61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Incompatible interfaces</a:t>
            </a:r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96AB31-2F6A-487E-80A8-3233D232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Europees</a:t>
            </a:r>
            <a:r>
              <a:rPr lang="en-US" dirty="0"/>
              <a:t> vs </a:t>
            </a:r>
            <a:r>
              <a:rPr lang="en-US" dirty="0" err="1"/>
              <a:t>Amerikaans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0604B-AA14-44AB-9603-4D8AC03A6803}"/>
              </a:ext>
            </a:extLst>
          </p:cNvPr>
          <p:cNvSpPr txBox="1"/>
          <p:nvPr/>
        </p:nvSpPr>
        <p:spPr>
          <a:xfrm>
            <a:off x="838200" y="2723833"/>
            <a:ext cx="4674552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nl-NL" dirty="0"/>
              <a:t>public interface Europees {</a:t>
            </a:r>
          </a:p>
          <a:p>
            <a:endParaRPr lang="nl-NL" dirty="0"/>
          </a:p>
          <a:p>
            <a:r>
              <a:rPr lang="nl-NL" dirty="0"/>
              <a:t>    public double </a:t>
            </a:r>
            <a:r>
              <a:rPr lang="nl-NL" dirty="0" err="1"/>
              <a:t>getGewichtInKg</a:t>
            </a:r>
            <a:r>
              <a:rPr lang="nl-NL" dirty="0"/>
              <a:t>();</a:t>
            </a:r>
          </a:p>
          <a:p>
            <a:endParaRPr lang="nl-NL" dirty="0"/>
          </a:p>
          <a:p>
            <a:r>
              <a:rPr lang="nl-NL" dirty="0"/>
              <a:t>    public double </a:t>
            </a:r>
            <a:r>
              <a:rPr lang="nl-NL" dirty="0" err="1"/>
              <a:t>getLengteInCm</a:t>
            </a:r>
            <a:r>
              <a:rPr lang="nl-NL" dirty="0"/>
              <a:t>();</a:t>
            </a:r>
          </a:p>
          <a:p>
            <a:r>
              <a:rPr lang="nl-NL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8FE88-5CD5-4ED8-809B-415EA2AE754F}"/>
              </a:ext>
            </a:extLst>
          </p:cNvPr>
          <p:cNvSpPr txBox="1"/>
          <p:nvPr/>
        </p:nvSpPr>
        <p:spPr>
          <a:xfrm>
            <a:off x="5516880" y="2677161"/>
            <a:ext cx="6096000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nl-NL" dirty="0"/>
              <a:t>public interface Amerikaans {</a:t>
            </a:r>
          </a:p>
          <a:p>
            <a:endParaRPr lang="nl-NL" dirty="0"/>
          </a:p>
          <a:p>
            <a:r>
              <a:rPr lang="nl-NL" dirty="0"/>
              <a:t>    public double </a:t>
            </a:r>
            <a:r>
              <a:rPr lang="nl-NL" dirty="0" err="1"/>
              <a:t>getGewichtInPounds</a:t>
            </a:r>
            <a:r>
              <a:rPr lang="nl-NL" dirty="0"/>
              <a:t>();</a:t>
            </a:r>
          </a:p>
          <a:p>
            <a:endParaRPr lang="nl-NL" dirty="0"/>
          </a:p>
          <a:p>
            <a:r>
              <a:rPr lang="nl-NL" dirty="0"/>
              <a:t>    public double </a:t>
            </a:r>
            <a:r>
              <a:rPr lang="nl-NL" dirty="0" err="1"/>
              <a:t>getLengteInInches</a:t>
            </a:r>
            <a:r>
              <a:rPr lang="nl-NL" dirty="0"/>
              <a:t>();</a:t>
            </a:r>
          </a:p>
          <a:p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52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071-C9FE-413A-9F04-36C1D102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Adapter!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E1D3-23A3-49A9-AE7E-B5A49B49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Deze</a:t>
            </a:r>
            <a:r>
              <a:rPr lang="en-US" sz="2400" dirty="0"/>
              <a:t> interface </a:t>
            </a:r>
            <a:r>
              <a:rPr lang="nl-NL" sz="2400" dirty="0"/>
              <a:t>transformeert</a:t>
            </a:r>
          </a:p>
          <a:p>
            <a:pPr marL="0" indent="0">
              <a:buNone/>
            </a:pPr>
            <a:r>
              <a:rPr lang="nl-NL" sz="2400" dirty="0"/>
              <a:t>een Amerikaan object naar</a:t>
            </a:r>
          </a:p>
          <a:p>
            <a:pPr marL="0" indent="0">
              <a:buNone/>
            </a:pPr>
            <a:r>
              <a:rPr lang="nl-NL" sz="2400" dirty="0"/>
              <a:t>een Nederlander object</a:t>
            </a:r>
          </a:p>
          <a:p>
            <a:pPr marL="0" indent="0">
              <a:buNone/>
            </a:pPr>
            <a:r>
              <a:rPr lang="nl-NL" sz="2400" dirty="0"/>
              <a:t>door de taal en</a:t>
            </a:r>
          </a:p>
          <a:p>
            <a:pPr marL="0" indent="0">
              <a:buNone/>
            </a:pPr>
            <a:r>
              <a:rPr lang="nl-NL" sz="2400" dirty="0"/>
              <a:t>meeteenheden om te zetten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2BFDD-5054-4F1B-8931-712A0E3088FB}"/>
              </a:ext>
            </a:extLst>
          </p:cNvPr>
          <p:cNvSpPr txBox="1"/>
          <p:nvPr/>
        </p:nvSpPr>
        <p:spPr>
          <a:xfrm>
            <a:off x="5532120" y="1477526"/>
            <a:ext cx="5821680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nl-NL" sz="1400" dirty="0"/>
              <a:t>public class </a:t>
            </a:r>
            <a:r>
              <a:rPr lang="nl-NL" sz="1400" dirty="0" err="1"/>
              <a:t>AdapterAmerikaansNaarEuropees</a:t>
            </a:r>
            <a:r>
              <a:rPr lang="nl-NL" sz="1400" dirty="0"/>
              <a:t> </a:t>
            </a:r>
            <a:r>
              <a:rPr lang="nl-NL" sz="1400" dirty="0" err="1"/>
              <a:t>implements</a:t>
            </a:r>
            <a:r>
              <a:rPr lang="nl-NL" sz="1400" dirty="0"/>
              <a:t> Europees{</a:t>
            </a:r>
          </a:p>
          <a:p>
            <a:endParaRPr lang="nl-NL" sz="1400" dirty="0"/>
          </a:p>
          <a:p>
            <a:r>
              <a:rPr lang="nl-NL" sz="1400" dirty="0"/>
              <a:t>    Amerikaan </a:t>
            </a:r>
            <a:r>
              <a:rPr lang="nl-NL" sz="1400" dirty="0" err="1"/>
              <a:t>amerikaan</a:t>
            </a:r>
            <a:r>
              <a:rPr lang="nl-NL" sz="1400" dirty="0"/>
              <a:t>;</a:t>
            </a:r>
          </a:p>
          <a:p>
            <a:endParaRPr lang="nl-NL" sz="1400" dirty="0"/>
          </a:p>
          <a:p>
            <a:r>
              <a:rPr lang="nl-NL" sz="1400" dirty="0"/>
              <a:t>    public </a:t>
            </a:r>
            <a:r>
              <a:rPr lang="nl-NL" sz="1400" dirty="0" err="1"/>
              <a:t>AdapterAmerikaansNaarEuropees</a:t>
            </a:r>
            <a:r>
              <a:rPr lang="nl-NL" sz="1400" dirty="0"/>
              <a:t> (Amerikaan </a:t>
            </a:r>
            <a:r>
              <a:rPr lang="nl-NL" sz="1400" dirty="0" err="1"/>
              <a:t>amerikaan</a:t>
            </a:r>
            <a:r>
              <a:rPr lang="nl-NL" sz="1400" dirty="0"/>
              <a:t>) {</a:t>
            </a:r>
          </a:p>
          <a:p>
            <a:r>
              <a:rPr lang="nl-NL" sz="1400" dirty="0"/>
              <a:t>        </a:t>
            </a:r>
            <a:r>
              <a:rPr lang="nl-NL" sz="1400" dirty="0" err="1"/>
              <a:t>this.amerikaan</a:t>
            </a:r>
            <a:r>
              <a:rPr lang="nl-NL" sz="1400" dirty="0"/>
              <a:t> = </a:t>
            </a:r>
            <a:r>
              <a:rPr lang="nl-NL" sz="1400" dirty="0" err="1"/>
              <a:t>amerikaan</a:t>
            </a:r>
            <a:r>
              <a:rPr lang="nl-NL" sz="1400" dirty="0"/>
              <a:t>;</a:t>
            </a:r>
          </a:p>
          <a:p>
            <a:r>
              <a:rPr lang="nl-NL" sz="1400" dirty="0"/>
              <a:t>    }</a:t>
            </a:r>
            <a:endParaRPr lang="nl-NL" sz="1400" dirty="0">
              <a:cs typeface="Calibri"/>
            </a:endParaRPr>
          </a:p>
          <a:p>
            <a:endParaRPr lang="nl-NL" sz="1400" dirty="0">
              <a:cs typeface="Calibri"/>
            </a:endParaRPr>
          </a:p>
          <a:p>
            <a:r>
              <a:rPr lang="nl-NL" sz="1400" dirty="0"/>
              <a:t>    @Override</a:t>
            </a:r>
          </a:p>
          <a:p>
            <a:r>
              <a:rPr lang="nl-NL" sz="1400" dirty="0"/>
              <a:t>    public double </a:t>
            </a:r>
            <a:r>
              <a:rPr lang="nl-NL" sz="1400" dirty="0" err="1"/>
              <a:t>getGewichtInKg</a:t>
            </a:r>
            <a:r>
              <a:rPr lang="nl-NL" sz="1400" dirty="0"/>
              <a:t>() {</a:t>
            </a:r>
          </a:p>
          <a:p>
            <a:r>
              <a:rPr lang="nl-NL" sz="1400" dirty="0"/>
              <a:t>        return </a:t>
            </a:r>
            <a:r>
              <a:rPr lang="nl-NL" sz="1400" dirty="0" err="1"/>
              <a:t>amerikaan.getGewichtInPounds</a:t>
            </a:r>
            <a:r>
              <a:rPr lang="nl-NL" sz="1400" dirty="0"/>
              <a:t>() / 2.20462262;</a:t>
            </a:r>
          </a:p>
          <a:p>
            <a:r>
              <a:rPr lang="nl-NL" sz="1400" dirty="0"/>
              <a:t>    }</a:t>
            </a:r>
          </a:p>
          <a:p>
            <a:endParaRPr lang="nl-NL" sz="1400" dirty="0"/>
          </a:p>
          <a:p>
            <a:r>
              <a:rPr lang="nl-NL" sz="1400" dirty="0"/>
              <a:t>    @Override</a:t>
            </a:r>
          </a:p>
          <a:p>
            <a:r>
              <a:rPr lang="nl-NL" sz="1400" dirty="0"/>
              <a:t>    public double </a:t>
            </a:r>
            <a:r>
              <a:rPr lang="nl-NL" sz="1400" dirty="0" err="1"/>
              <a:t>getLengteInCm</a:t>
            </a:r>
            <a:r>
              <a:rPr lang="nl-NL" sz="1400" dirty="0"/>
              <a:t>() {</a:t>
            </a:r>
          </a:p>
          <a:p>
            <a:r>
              <a:rPr lang="nl-NL" sz="1400" dirty="0"/>
              <a:t>        return </a:t>
            </a:r>
            <a:r>
              <a:rPr lang="nl-NL" sz="1400" dirty="0" err="1"/>
              <a:t>amerikaan.getLengteInInches</a:t>
            </a:r>
            <a:r>
              <a:rPr lang="nl-NL" sz="1400" dirty="0"/>
              <a:t>() * 2.54;</a:t>
            </a:r>
          </a:p>
          <a:p>
            <a:r>
              <a:rPr lang="nl-NL" sz="1400" dirty="0"/>
              <a:t>    }</a:t>
            </a:r>
          </a:p>
          <a:p>
            <a:r>
              <a:rPr lang="nl-NL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487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0938-1E14-4AA6-90BF-F4ADD0C8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BMI Calculator</a:t>
            </a:r>
            <a:endParaRPr lang="en-GB" dirty="0" err="1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F9003B9-35C6-4285-96F1-8E2AE8A70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33" y="2228030"/>
            <a:ext cx="11296649" cy="3546528"/>
          </a:xfrm>
        </p:spPr>
      </p:pic>
    </p:spTree>
    <p:extLst>
      <p:ext uri="{BB962C8B-B14F-4D97-AF65-F5344CB8AC3E}">
        <p14:creationId xmlns:p14="http://schemas.microsoft.com/office/powerpoint/2010/main" val="4881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FCFD-AE5C-46EE-B508-8170D36D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Adapter vs Decorator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3E6E-728C-45BE-9CFF-65E2B89F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Worden </a:t>
            </a:r>
            <a:r>
              <a:rPr lang="en-GB" dirty="0" err="1">
                <a:cs typeface="Calibri"/>
              </a:rPr>
              <a:t>beide</a:t>
            </a:r>
            <a:r>
              <a:rPr lang="en-GB" dirty="0">
                <a:cs typeface="Calibri"/>
              </a:rPr>
              <a:t> "wrappers" </a:t>
            </a:r>
            <a:r>
              <a:rPr lang="en-GB" dirty="0" err="1">
                <a:cs typeface="Calibri"/>
              </a:rPr>
              <a:t>genoemd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Adapter: </a:t>
            </a:r>
            <a:r>
              <a:rPr lang="en-GB" dirty="0" err="1">
                <a:cs typeface="Calibri"/>
              </a:rPr>
              <a:t>zorgt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ervoor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dat</a:t>
            </a:r>
            <a:r>
              <a:rPr lang="en-GB" dirty="0">
                <a:cs typeface="Calibri"/>
              </a:rPr>
              <a:t> je </a:t>
            </a:r>
            <a:r>
              <a:rPr lang="en-GB" dirty="0" err="1">
                <a:cs typeface="Calibri"/>
              </a:rPr>
              <a:t>een</a:t>
            </a:r>
            <a:r>
              <a:rPr lang="en-GB" dirty="0">
                <a:cs typeface="Calibri"/>
              </a:rPr>
              <a:t> interface op </a:t>
            </a:r>
            <a:r>
              <a:rPr lang="en-GB" dirty="0" err="1">
                <a:cs typeface="Calibri"/>
              </a:rPr>
              <a:t>een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ander</a:t>
            </a:r>
            <a:r>
              <a:rPr lang="en-GB" dirty="0">
                <a:cs typeface="Calibri"/>
              </a:rPr>
              <a:t> object met eigen interface </a:t>
            </a:r>
            <a:r>
              <a:rPr lang="en-GB" dirty="0" err="1">
                <a:cs typeface="Calibri"/>
              </a:rPr>
              <a:t>kunt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toepassen</a:t>
            </a:r>
            <a:r>
              <a:rPr lang="en-GB" i="1" dirty="0">
                <a:cs typeface="Calibri"/>
              </a:rPr>
              <a:t> </a:t>
            </a:r>
            <a:r>
              <a:rPr lang="en-GB" i="1" dirty="0" err="1">
                <a:cs typeface="Calibri"/>
              </a:rPr>
              <a:t>zonder</a:t>
            </a:r>
            <a:r>
              <a:rPr lang="en-GB" i="1" dirty="0">
                <a:cs typeface="Calibri"/>
              </a:rPr>
              <a:t> </a:t>
            </a:r>
            <a:r>
              <a:rPr lang="en-GB" i="1" dirty="0" err="1">
                <a:cs typeface="Calibri"/>
              </a:rPr>
              <a:t>dat</a:t>
            </a:r>
            <a:r>
              <a:rPr lang="en-GB" i="1" dirty="0">
                <a:cs typeface="Calibri"/>
              </a:rPr>
              <a:t> je </a:t>
            </a:r>
            <a:r>
              <a:rPr lang="en-GB" i="1" dirty="0" err="1">
                <a:cs typeface="Calibri"/>
              </a:rPr>
              <a:t>daarmee</a:t>
            </a:r>
            <a:r>
              <a:rPr lang="en-GB" i="1" dirty="0">
                <a:cs typeface="Calibri"/>
              </a:rPr>
              <a:t> </a:t>
            </a:r>
            <a:r>
              <a:rPr lang="en-GB" i="1" dirty="0" err="1">
                <a:cs typeface="Calibri"/>
              </a:rPr>
              <a:t>nieuwe</a:t>
            </a:r>
            <a:r>
              <a:rPr lang="en-GB" i="1" dirty="0">
                <a:cs typeface="Calibri"/>
              </a:rPr>
              <a:t> </a:t>
            </a:r>
            <a:r>
              <a:rPr lang="en-GB" i="1" dirty="0" err="1">
                <a:cs typeface="Calibri"/>
              </a:rPr>
              <a:t>functies</a:t>
            </a:r>
            <a:r>
              <a:rPr lang="en-GB" i="1" dirty="0">
                <a:cs typeface="Calibri"/>
              </a:rPr>
              <a:t> </a:t>
            </a:r>
            <a:r>
              <a:rPr lang="en-GB" i="1" dirty="0" err="1">
                <a:cs typeface="Calibri"/>
              </a:rPr>
              <a:t>toevoegt</a:t>
            </a:r>
            <a:r>
              <a:rPr lang="en-GB" i="1" dirty="0">
                <a:cs typeface="Calibri"/>
              </a:rPr>
              <a:t>.</a:t>
            </a:r>
            <a:endParaRPr lang="en-GB"/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Decorator: </a:t>
            </a:r>
            <a:r>
              <a:rPr lang="en-GB" dirty="0" err="1">
                <a:ea typeface="+mn-lt"/>
                <a:cs typeface="+mn-lt"/>
              </a:rPr>
              <a:t>voegt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 err="1">
                <a:ea typeface="+mn-lt"/>
                <a:cs typeface="+mn-lt"/>
              </a:rPr>
              <a:t>nieuwe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functionaliteiten</a:t>
            </a:r>
            <a:r>
              <a:rPr lang="en-GB" dirty="0">
                <a:ea typeface="+mn-lt"/>
                <a:cs typeface="+mn-lt"/>
              </a:rPr>
              <a:t> toe </a:t>
            </a:r>
            <a:r>
              <a:rPr lang="en-GB" dirty="0" err="1">
                <a:ea typeface="+mn-lt"/>
                <a:cs typeface="+mn-lt"/>
              </a:rPr>
              <a:t>aan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een</a:t>
            </a:r>
            <a:r>
              <a:rPr lang="en-GB" dirty="0">
                <a:ea typeface="+mn-lt"/>
                <a:cs typeface="+mn-lt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20567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D5F1-12AD-4F8A-9DF6-BB28C57C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10D4-0181-462B-8FAF-7363AD3B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1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Voordelen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Nadelen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562B4-8C45-499C-825D-EB16BAE3AD19}"/>
              </a:ext>
            </a:extLst>
          </p:cNvPr>
          <p:cNvSpPr txBox="1"/>
          <p:nvPr/>
        </p:nvSpPr>
        <p:spPr>
          <a:xfrm>
            <a:off x="838200" y="2385536"/>
            <a:ext cx="8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Single Responsibility Principle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 Je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houd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de data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netjes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gescheiden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hoeft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geen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aanpassingen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doen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in de business logic van je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systeem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Open/Closed Principle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 Je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hoeft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geen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bestaande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code om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bouwen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om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nieuwe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software toe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te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voegen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.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29050-4097-44E6-870F-E58535122386}"/>
              </a:ext>
            </a:extLst>
          </p:cNvPr>
          <p:cNvSpPr txBox="1"/>
          <p:nvPr/>
        </p:nvSpPr>
        <p:spPr>
          <a:xfrm>
            <a:off x="838200" y="4783296"/>
            <a:ext cx="800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je code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kan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complex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worden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ls je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veel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adapters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toevoegd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omdat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er dan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allerlei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nieuwe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interfaces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bijkomen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.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Wanneer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je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veel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adapters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moet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gebruiken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is het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raadzaam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na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te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denken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over de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structuur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van je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oorspronkelijke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code.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0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0EB5-39EA-4803-8B00-A8360F02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E89B-43CD-47AF-BCF1-945F373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94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44444"/>
                </a:solidFill>
                <a:cs typeface="Calibri" panose="020F0502020204030204"/>
              </a:rPr>
              <a:t>Behavioral Pattern</a:t>
            </a:r>
            <a:endParaRPr lang="en-US" b="1" i="0" dirty="0">
              <a:solidFill>
                <a:srgbClr val="444444"/>
              </a:solidFill>
              <a:effectLst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</a:rPr>
              <a:t>"Convert the interface of a class into another interface clients expect.   Adapter lets classes work together that couldn't otherwise because of  incompatible interfaces." [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GoF</a:t>
            </a:r>
            <a:r>
              <a:rPr lang="en-US" b="0" i="0" dirty="0">
                <a:solidFill>
                  <a:srgbClr val="444444"/>
                </a:solidFill>
                <a:effectLst/>
              </a:rPr>
              <a:t>]</a:t>
            </a:r>
          </a:p>
          <a:p>
            <a:pPr marL="0" indent="0" algn="l">
              <a:buNone/>
            </a:pPr>
            <a:endParaRPr lang="en-US" b="0" i="0" dirty="0">
              <a:solidFill>
                <a:srgbClr val="444444"/>
              </a:solidFill>
              <a:effectLst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44444"/>
              </a:solidFill>
              <a:effectLst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286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9EFE-AA90-48DC-BA10-66752732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Probleem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E903A-B790-411D-A584-65627E4AA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438" y="2182505"/>
            <a:ext cx="633236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Soms komt het voor dat een klasse (</a:t>
            </a:r>
            <a:r>
              <a:rPr kumimoji="0" lang="nl-NL" altLang="nl-NL" sz="2400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Adaptee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niet kan worden hergebruikt omdat deze niet conformeert aan de interface (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die een client nodig heeft.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l-NL" altLang="nl-NL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Picture 4" descr="Why do different countries have different electric outlet plugs?">
            <a:extLst>
              <a:ext uri="{FF2B5EF4-FFF2-40B4-BE49-F238E27FC236}">
                <a16:creationId xmlns:a16="http://schemas.microsoft.com/office/drawing/2014/main" id="{534CE26C-A1DE-486E-926B-B2A03F7FD5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6433"/>
            <a:ext cx="3785315" cy="260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08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E862-4F69-4F0C-BB2E-C097322C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DD80-AD0C-489C-9AA9-9B46D8CA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444444"/>
              </a:solidFill>
              <a:effectLst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</a:rPr>
              <a:t>Som</a:t>
            </a:r>
            <a:r>
              <a:rPr lang="en-US" dirty="0">
                <a:solidFill>
                  <a:srgbClr val="444444"/>
                </a:solidFill>
              </a:rPr>
              <a:t>s </a:t>
            </a:r>
            <a:r>
              <a:rPr lang="en-US" dirty="0" err="1">
                <a:solidFill>
                  <a:srgbClr val="444444"/>
                </a:solidFill>
              </a:rPr>
              <a:t>wil</a:t>
            </a:r>
            <a:r>
              <a:rPr lang="en-US" dirty="0">
                <a:solidFill>
                  <a:srgbClr val="444444"/>
                </a:solidFill>
              </a:rPr>
              <a:t> je </a:t>
            </a:r>
            <a:r>
              <a:rPr lang="en-US" dirty="0" err="1">
                <a:solidFill>
                  <a:srgbClr val="444444"/>
                </a:solidFill>
              </a:rPr>
              <a:t>je</a:t>
            </a:r>
            <a:r>
              <a:rPr lang="en-US" dirty="0">
                <a:solidFill>
                  <a:srgbClr val="444444"/>
                </a:solidFill>
              </a:rPr>
              <a:t> code </a:t>
            </a:r>
            <a:r>
              <a:rPr lang="en-US" dirty="0" err="1">
                <a:solidFill>
                  <a:srgbClr val="444444"/>
                </a:solidFill>
              </a:rPr>
              <a:t>niet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compleet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aanpassen</a:t>
            </a:r>
            <a:r>
              <a:rPr lang="en-US" dirty="0">
                <a:solidFill>
                  <a:srgbClr val="444444"/>
                </a:solidFill>
              </a:rPr>
              <a:t> om </a:t>
            </a:r>
            <a:r>
              <a:rPr lang="en-US" dirty="0" err="1">
                <a:solidFill>
                  <a:srgbClr val="444444"/>
                </a:solidFill>
              </a:rPr>
              <a:t>een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bepaald</a:t>
            </a:r>
            <a:r>
              <a:rPr lang="en-US" dirty="0">
                <a:solidFill>
                  <a:srgbClr val="444444"/>
                </a:solidFill>
              </a:rPr>
              <a:t> component </a:t>
            </a:r>
            <a:r>
              <a:rPr lang="en-US" dirty="0" err="1">
                <a:solidFill>
                  <a:srgbClr val="444444"/>
                </a:solidFill>
              </a:rPr>
              <a:t>aan</a:t>
            </a:r>
            <a:r>
              <a:rPr lang="en-US" dirty="0">
                <a:solidFill>
                  <a:srgbClr val="444444"/>
                </a:solidFill>
              </a:rPr>
              <a:t> je code toe </a:t>
            </a:r>
            <a:r>
              <a:rPr lang="en-US" dirty="0" err="1">
                <a:solidFill>
                  <a:srgbClr val="444444"/>
                </a:solidFill>
              </a:rPr>
              <a:t>te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voegen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dat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niet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aansluit</a:t>
            </a:r>
            <a:r>
              <a:rPr lang="en-US" dirty="0">
                <a:solidFill>
                  <a:srgbClr val="444444"/>
                </a:solidFill>
              </a:rPr>
              <a:t> op de interface </a:t>
            </a:r>
            <a:r>
              <a:rPr lang="en-US" dirty="0" err="1">
                <a:solidFill>
                  <a:srgbClr val="444444"/>
                </a:solidFill>
              </a:rPr>
              <a:t>dat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gebruikt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wordt</a:t>
            </a:r>
            <a:r>
              <a:rPr lang="en-US" dirty="0">
                <a:solidFill>
                  <a:srgbClr val="444444"/>
                </a:solidFill>
              </a:rPr>
              <a:t> door de client. Dit </a:t>
            </a:r>
            <a:r>
              <a:rPr lang="en-US" dirty="0" err="1">
                <a:solidFill>
                  <a:srgbClr val="444444"/>
                </a:solidFill>
              </a:rPr>
              <a:t>komt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bijvoorbeeld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wanneer</a:t>
            </a:r>
            <a:r>
              <a:rPr lang="en-US" dirty="0">
                <a:solidFill>
                  <a:srgbClr val="444444"/>
                </a:solidFill>
              </a:rPr>
              <a:t> je in </a:t>
            </a:r>
            <a:r>
              <a:rPr lang="en-US" dirty="0" err="1">
                <a:solidFill>
                  <a:srgbClr val="444444"/>
                </a:solidFill>
              </a:rPr>
              <a:t>verouderde</a:t>
            </a:r>
            <a:r>
              <a:rPr lang="en-US" dirty="0">
                <a:solidFill>
                  <a:srgbClr val="444444"/>
                </a:solidFill>
              </a:rPr>
              <a:t> software </a:t>
            </a:r>
            <a:r>
              <a:rPr lang="en-US" dirty="0" err="1">
                <a:solidFill>
                  <a:srgbClr val="444444"/>
                </a:solidFill>
              </a:rPr>
              <a:t>een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nieuwe</a:t>
            </a:r>
            <a:r>
              <a:rPr lang="en-US" dirty="0">
                <a:solidFill>
                  <a:srgbClr val="444444"/>
                </a:solidFill>
              </a:rPr>
              <a:t> library wilt </a:t>
            </a:r>
            <a:r>
              <a:rPr lang="en-US" dirty="0" err="1">
                <a:solidFill>
                  <a:srgbClr val="444444"/>
                </a:solidFill>
              </a:rPr>
              <a:t>gebruiken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>
              <a:solidFill>
                <a:srgbClr val="44444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78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00A0-877C-4C6C-865A-2C05F312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0ADB-0424-442E-B026-C6B86806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Hoe zorg je er voor dat klassen die waarvan de interfaces niet op elkaar aansluiten toch met elkaar samenwerken?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124" name="Picture 4" descr="Adapter Design Pattern. You will have no trouble in… | by Fazal Hussain |  Medium">
            <a:extLst>
              <a:ext uri="{FF2B5EF4-FFF2-40B4-BE49-F238E27FC236}">
                <a16:creationId xmlns:a16="http://schemas.microsoft.com/office/drawing/2014/main" id="{896EF4CA-D26C-4309-8B49-78930151D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37" y="2925373"/>
            <a:ext cx="5456326" cy="325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8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EB7A-8BCC-4650-909A-9DF0ECB6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Adapter</a:t>
            </a:r>
            <a:endParaRPr lang="nl-NL" dirty="0"/>
          </a:p>
        </p:txBody>
      </p:sp>
      <p:pic>
        <p:nvPicPr>
          <p:cNvPr id="1026" name="Picture 2" descr="Structure of the Adapter pattern example">
            <a:extLst>
              <a:ext uri="{FF2B5EF4-FFF2-40B4-BE49-F238E27FC236}">
                <a16:creationId xmlns:a16="http://schemas.microsoft.com/office/drawing/2014/main" id="{22DA5F2A-20BB-4B1F-B698-A720A281BB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72" y="1690688"/>
            <a:ext cx="6096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1ECC4-E998-4C73-8BB7-3A4E757FCBB3}"/>
              </a:ext>
            </a:extLst>
          </p:cNvPr>
          <p:cNvSpPr txBox="1"/>
          <p:nvPr/>
        </p:nvSpPr>
        <p:spPr>
          <a:xfrm>
            <a:off x="5836172" y="6067274"/>
            <a:ext cx="551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Bron: https://refactoring.guru/design-patterns/adapter</a:t>
            </a:r>
          </a:p>
        </p:txBody>
      </p:sp>
    </p:spTree>
    <p:extLst>
      <p:ext uri="{BB962C8B-B14F-4D97-AF65-F5344CB8AC3E}">
        <p14:creationId xmlns:p14="http://schemas.microsoft.com/office/powerpoint/2010/main" val="127068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5AC4-7F38-4A67-8BA2-BFEF84FD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Adapter: ducks &amp; geese</a:t>
            </a:r>
            <a:endParaRPr lang="nl-NL" dirty="0"/>
          </a:p>
        </p:txBody>
      </p:sp>
      <p:pic>
        <p:nvPicPr>
          <p:cNvPr id="3074" name="Picture 2" descr="Images">
            <a:extLst>
              <a:ext uri="{FF2B5EF4-FFF2-40B4-BE49-F238E27FC236}">
                <a16:creationId xmlns:a16="http://schemas.microsoft.com/office/drawing/2014/main" id="{5E9DDDB2-83AF-430F-B59D-A11BB132C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31" y="1868828"/>
            <a:ext cx="8488137" cy="31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5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6CD2-7770-45B5-8483-004E8C06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Adapter</a:t>
            </a:r>
            <a:endParaRPr lang="nl-NL" dirty="0"/>
          </a:p>
        </p:txBody>
      </p:sp>
      <p:pic>
        <p:nvPicPr>
          <p:cNvPr id="2050" name="Picture 2" descr="Adapter design pattern (class adapter)">
            <a:extLst>
              <a:ext uri="{FF2B5EF4-FFF2-40B4-BE49-F238E27FC236}">
                <a16:creationId xmlns:a16="http://schemas.microsoft.com/office/drawing/2014/main" id="{9B7ADBA8-8C03-42BB-88AD-16A5C8A11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59" y="1859600"/>
            <a:ext cx="5878390" cy="34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B0796-AF9E-43E8-B507-BEB757CE34BF}"/>
              </a:ext>
            </a:extLst>
          </p:cNvPr>
          <p:cNvSpPr txBox="1"/>
          <p:nvPr/>
        </p:nvSpPr>
        <p:spPr>
          <a:xfrm>
            <a:off x="5767754" y="5879585"/>
            <a:ext cx="558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Bron :</a:t>
            </a:r>
            <a:r>
              <a:rPr lang="nl-NL" dirty="0" err="1"/>
              <a:t>https</a:t>
            </a:r>
            <a:r>
              <a:rPr lang="nl-NL" dirty="0"/>
              <a:t>://refactoring.guru/design-patterns/adapter</a:t>
            </a:r>
          </a:p>
        </p:txBody>
      </p:sp>
    </p:spTree>
    <p:extLst>
      <p:ext uri="{BB962C8B-B14F-4D97-AF65-F5344CB8AC3E}">
        <p14:creationId xmlns:p14="http://schemas.microsoft.com/office/powerpoint/2010/main" val="427860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B9F88-A31A-4F2B-8D16-6A763B9AC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714" y="694687"/>
            <a:ext cx="9968572" cy="5468625"/>
          </a:xfrm>
        </p:spPr>
      </p:pic>
    </p:spTree>
    <p:extLst>
      <p:ext uri="{BB962C8B-B14F-4D97-AF65-F5344CB8AC3E}">
        <p14:creationId xmlns:p14="http://schemas.microsoft.com/office/powerpoint/2010/main" val="195912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A99FC94985544B81927054CC4FD19" ma:contentTypeVersion="5" ma:contentTypeDescription="Create a new document." ma:contentTypeScope="" ma:versionID="dd20789c56e311b34c8914f78c29a953">
  <xsd:schema xmlns:xsd="http://www.w3.org/2001/XMLSchema" xmlns:xs="http://www.w3.org/2001/XMLSchema" xmlns:p="http://schemas.microsoft.com/office/2006/metadata/properties" xmlns:ns3="779b990f-5743-43ad-82d1-e09dee374f9e" xmlns:ns4="912d9f43-8938-4298-a998-149b9fef953f" targetNamespace="http://schemas.microsoft.com/office/2006/metadata/properties" ma:root="true" ma:fieldsID="fb2dca4de93353ce734aa7ed95c8fb96" ns3:_="" ns4:_="">
    <xsd:import namespace="779b990f-5743-43ad-82d1-e09dee374f9e"/>
    <xsd:import namespace="912d9f43-8938-4298-a998-149b9fef95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b990f-5743-43ad-82d1-e09dee374f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d9f43-8938-4298-a998-149b9fef95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8BD14A-1E35-4A72-B420-C3DAD90C569B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912d9f43-8938-4298-a998-149b9fef953f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779b990f-5743-43ad-82d1-e09dee374f9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C461B3-262C-4D3E-9278-A4F05B1340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9DF5B-F984-4013-9166-5159BBE85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b990f-5743-43ad-82d1-e09dee374f9e"/>
    <ds:schemaRef ds:uri="912d9f43-8938-4298-a998-149b9fef95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466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Adapter</vt:lpstr>
      <vt:lpstr>Introductie</vt:lpstr>
      <vt:lpstr>Probleem</vt:lpstr>
      <vt:lpstr>Voorbeeld</vt:lpstr>
      <vt:lpstr>Adapter Design Pattern</vt:lpstr>
      <vt:lpstr>Object Adapter</vt:lpstr>
      <vt:lpstr>Object Adapter: ducks &amp; geese</vt:lpstr>
      <vt:lpstr>Class Adapter</vt:lpstr>
      <vt:lpstr>PowerPoint Presentation</vt:lpstr>
      <vt:lpstr>Motivatie</vt:lpstr>
      <vt:lpstr>Incompatible interfaces</vt:lpstr>
      <vt:lpstr>Gebruik een Adapter!</vt:lpstr>
      <vt:lpstr>BMI Calculator</vt:lpstr>
      <vt:lpstr>Adapter vs Decorator </vt:lpstr>
      <vt:lpstr>Voor- en nadelen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dc:creator>Elise Olthof</dc:creator>
  <cp:lastModifiedBy>Elise Olthof</cp:lastModifiedBy>
  <cp:revision>90</cp:revision>
  <dcterms:created xsi:type="dcterms:W3CDTF">2021-12-23T12:14:40Z</dcterms:created>
  <dcterms:modified xsi:type="dcterms:W3CDTF">2022-01-14T14:44:46Z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0x010100D4FA99FC94985544B81927054CC4FD19</vt:lpwstr>
  </property>
</Properties>
</file>