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63" r:id="rId8"/>
    <p:sldId id="267" r:id="rId9"/>
    <p:sldId id="259" r:id="rId10"/>
    <p:sldId id="265" r:id="rId11"/>
    <p:sldId id="260" r:id="rId12"/>
    <p:sldId id="269" r:id="rId13"/>
    <p:sldId id="272" r:id="rId14"/>
    <p:sldId id="261" r:id="rId15"/>
    <p:sldId id="262" r:id="rId16"/>
    <p:sldId id="271" r:id="rId17"/>
    <p:sldId id="268"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AF7A2-C95B-4B66-9BE0-FFC74E186669}" v="266" dt="2022-01-14T07:28:09.988"/>
    <p1510:client id="{433A0EAF-544C-41DD-9378-C1DE5AB6B325}" v="62" dt="2022-01-14T13:35:57.627"/>
    <p1510:client id="{577A28A1-51E3-4DB6-9EB8-39446EBAD130}" v="54" dt="2022-01-16T14:06:40.516"/>
    <p1510:client id="{88E77905-C725-427D-8FF1-40A415100F2D}" v="23" dt="2022-01-14T14:44:39.187"/>
    <p1510:client id="{AD35B789-7C6D-40FA-9BBD-3D69B5052810}" v="73" dt="2022-01-16T13:03:03.100"/>
    <p1510:client id="{FEDE8805-613F-40F2-896E-A81C5022990D}" v="114" dt="2022-01-12T11:12:58.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94" d="100"/>
          <a:sy n="94" d="100"/>
        </p:scale>
        <p:origin x="94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e Olthof" userId="S::elise.olthof@hva.nl::b498558e-cd91-4c6b-bbd0-f31dc9094cac" providerId="AD" clId="Web-{88E77905-C725-427D-8FF1-40A415100F2D}"/>
    <pc:docChg chg="modSld">
      <pc:chgData name="Elise Olthof" userId="S::elise.olthof@hva.nl::b498558e-cd91-4c6b-bbd0-f31dc9094cac" providerId="AD" clId="Web-{88E77905-C725-427D-8FF1-40A415100F2D}" dt="2022-01-14T14:44:38.453" v="19" actId="20577"/>
      <pc:docMkLst>
        <pc:docMk/>
      </pc:docMkLst>
      <pc:sldChg chg="modSp">
        <pc:chgData name="Elise Olthof" userId="S::elise.olthof@hva.nl::b498558e-cd91-4c6b-bbd0-f31dc9094cac" providerId="AD" clId="Web-{88E77905-C725-427D-8FF1-40A415100F2D}" dt="2022-01-14T14:44:38.453" v="19" actId="20577"/>
        <pc:sldMkLst>
          <pc:docMk/>
          <pc:sldMk cId="1714526810" sldId="260"/>
        </pc:sldMkLst>
        <pc:spChg chg="mod">
          <ac:chgData name="Elise Olthof" userId="S::elise.olthof@hva.nl::b498558e-cd91-4c6b-bbd0-f31dc9094cac" providerId="AD" clId="Web-{88E77905-C725-427D-8FF1-40A415100F2D}" dt="2022-01-14T14:44:38.453" v="19" actId="20577"/>
          <ac:spMkLst>
            <pc:docMk/>
            <pc:sldMk cId="1714526810" sldId="260"/>
            <ac:spMk id="2" creationId="{91451674-463C-4A36-A53F-F9E70F612ADB}"/>
          </ac:spMkLst>
        </pc:spChg>
      </pc:sldChg>
      <pc:sldChg chg="modSp">
        <pc:chgData name="Elise Olthof" userId="S::elise.olthof@hva.nl::b498558e-cd91-4c6b-bbd0-f31dc9094cac" providerId="AD" clId="Web-{88E77905-C725-427D-8FF1-40A415100F2D}" dt="2022-01-14T14:44:34.781" v="18" actId="20577"/>
        <pc:sldMkLst>
          <pc:docMk/>
          <pc:sldMk cId="1144875425" sldId="269"/>
        </pc:sldMkLst>
        <pc:spChg chg="mod">
          <ac:chgData name="Elise Olthof" userId="S::elise.olthof@hva.nl::b498558e-cd91-4c6b-bbd0-f31dc9094cac" providerId="AD" clId="Web-{88E77905-C725-427D-8FF1-40A415100F2D}" dt="2022-01-14T14:44:34.781" v="18" actId="20577"/>
          <ac:spMkLst>
            <pc:docMk/>
            <pc:sldMk cId="1144875425" sldId="269"/>
            <ac:spMk id="2" creationId="{B0159071-C9FE-413A-9F04-36C1D10265F7}"/>
          </ac:spMkLst>
        </pc:spChg>
        <pc:spChg chg="mod">
          <ac:chgData name="Elise Olthof" userId="S::elise.olthof@hva.nl::b498558e-cd91-4c6b-bbd0-f31dc9094cac" providerId="AD" clId="Web-{88E77905-C725-427D-8FF1-40A415100F2D}" dt="2022-01-14T14:44:26.031" v="9" actId="14100"/>
          <ac:spMkLst>
            <pc:docMk/>
            <pc:sldMk cId="1144875425" sldId="269"/>
            <ac:spMk id="5" creationId="{3C32BFDD-5054-4F1B-8931-712A0E3088FB}"/>
          </ac:spMkLst>
        </pc:spChg>
      </pc:sldChg>
      <pc:sldChg chg="modSp">
        <pc:chgData name="Elise Olthof" userId="S::elise.olthof@hva.nl::b498558e-cd91-4c6b-bbd0-f31dc9094cac" providerId="AD" clId="Web-{88E77905-C725-427D-8FF1-40A415100F2D}" dt="2022-01-14T14:16:47.589" v="1" actId="20577"/>
        <pc:sldMkLst>
          <pc:docMk/>
          <pc:sldMk cId="2205670394" sldId="271"/>
        </pc:sldMkLst>
        <pc:spChg chg="mod">
          <ac:chgData name="Elise Olthof" userId="S::elise.olthof@hva.nl::b498558e-cd91-4c6b-bbd0-f31dc9094cac" providerId="AD" clId="Web-{88E77905-C725-427D-8FF1-40A415100F2D}" dt="2022-01-14T14:16:47.589" v="1" actId="20577"/>
          <ac:spMkLst>
            <pc:docMk/>
            <pc:sldMk cId="2205670394" sldId="271"/>
            <ac:spMk id="3" creationId="{A2A43E6E-728C-45BE-9CFF-65E2B89FA8FB}"/>
          </ac:spMkLst>
        </pc:spChg>
      </pc:sldChg>
      <pc:sldChg chg="addSp delSp modSp">
        <pc:chgData name="Elise Olthof" userId="S::elise.olthof@hva.nl::b498558e-cd91-4c6b-bbd0-f31dc9094cac" providerId="AD" clId="Web-{88E77905-C725-427D-8FF1-40A415100F2D}" dt="2022-01-14T14:44:06.233" v="4" actId="1076"/>
        <pc:sldMkLst>
          <pc:docMk/>
          <pc:sldMk cId="48817465" sldId="272"/>
        </pc:sldMkLst>
        <pc:spChg chg="del">
          <ac:chgData name="Elise Olthof" userId="S::elise.olthof@hva.nl::b498558e-cd91-4c6b-bbd0-f31dc9094cac" providerId="AD" clId="Web-{88E77905-C725-427D-8FF1-40A415100F2D}" dt="2022-01-14T14:43:54.389" v="2"/>
          <ac:spMkLst>
            <pc:docMk/>
            <pc:sldMk cId="48817465" sldId="272"/>
            <ac:spMk id="3" creationId="{52AFA279-6435-4EE9-8F09-EBEB87C8E499}"/>
          </ac:spMkLst>
        </pc:spChg>
        <pc:picChg chg="add mod ord">
          <ac:chgData name="Elise Olthof" userId="S::elise.olthof@hva.nl::b498558e-cd91-4c6b-bbd0-f31dc9094cac" providerId="AD" clId="Web-{88E77905-C725-427D-8FF1-40A415100F2D}" dt="2022-01-14T14:44:06.233" v="4" actId="1076"/>
          <ac:picMkLst>
            <pc:docMk/>
            <pc:sldMk cId="48817465" sldId="272"/>
            <ac:picMk id="4" creationId="{FF9003B9-35C6-4285-96F1-8E2AE8A70123}"/>
          </ac:picMkLst>
        </pc:picChg>
      </pc:sldChg>
    </pc:docChg>
  </pc:docChgLst>
  <pc:docChgLst>
    <pc:chgData name="Elise Olthof" userId="S::elise.olthof@hva.nl::b498558e-cd91-4c6b-bbd0-f31dc9094cac" providerId="AD" clId="Web-{433A0EAF-544C-41DD-9378-C1DE5AB6B325}"/>
    <pc:docChg chg="addSld modSld">
      <pc:chgData name="Elise Olthof" userId="S::elise.olthof@hva.nl::b498558e-cd91-4c6b-bbd0-f31dc9094cac" providerId="AD" clId="Web-{433A0EAF-544C-41DD-9378-C1DE5AB6B325}" dt="2022-01-14T13:35:56.768" v="55" actId="20577"/>
      <pc:docMkLst>
        <pc:docMk/>
      </pc:docMkLst>
      <pc:sldChg chg="modSp">
        <pc:chgData name="Elise Olthof" userId="S::elise.olthof@hva.nl::b498558e-cd91-4c6b-bbd0-f31dc9094cac" providerId="AD" clId="Web-{433A0EAF-544C-41DD-9378-C1DE5AB6B325}" dt="2022-01-14T13:35:22.533" v="41" actId="20577"/>
        <pc:sldMkLst>
          <pc:docMk/>
          <pc:sldMk cId="3962862130" sldId="257"/>
        </pc:sldMkLst>
        <pc:spChg chg="mod">
          <ac:chgData name="Elise Olthof" userId="S::elise.olthof@hva.nl::b498558e-cd91-4c6b-bbd0-f31dc9094cac" providerId="AD" clId="Web-{433A0EAF-544C-41DD-9378-C1DE5AB6B325}" dt="2022-01-14T13:35:22.533" v="41" actId="20577"/>
          <ac:spMkLst>
            <pc:docMk/>
            <pc:sldMk cId="3962862130" sldId="257"/>
            <ac:spMk id="3" creationId="{42C8E89B-43CD-47AF-BCF1-945F37349FD4}"/>
          </ac:spMkLst>
        </pc:spChg>
      </pc:sldChg>
      <pc:sldChg chg="modSp">
        <pc:chgData name="Elise Olthof" userId="S::elise.olthof@hva.nl::b498558e-cd91-4c6b-bbd0-f31dc9094cac" providerId="AD" clId="Web-{433A0EAF-544C-41DD-9378-C1DE5AB6B325}" dt="2022-01-14T13:01:02.922" v="4" actId="20577"/>
        <pc:sldMkLst>
          <pc:docMk/>
          <pc:sldMk cId="1935789843" sldId="263"/>
        </pc:sldMkLst>
        <pc:spChg chg="mod">
          <ac:chgData name="Elise Olthof" userId="S::elise.olthof@hva.nl::b498558e-cd91-4c6b-bbd0-f31dc9094cac" providerId="AD" clId="Web-{433A0EAF-544C-41DD-9378-C1DE5AB6B325}" dt="2022-01-14T13:01:02.922" v="4" actId="20577"/>
          <ac:spMkLst>
            <pc:docMk/>
            <pc:sldMk cId="1935789843" sldId="263"/>
            <ac:spMk id="3" creationId="{0DE3DD80-AD0C-489C-9AA9-9B46D8CAE7AD}"/>
          </ac:spMkLst>
        </pc:spChg>
      </pc:sldChg>
      <pc:sldChg chg="modSp">
        <pc:chgData name="Elise Olthof" userId="S::elise.olthof@hva.nl::b498558e-cd91-4c6b-bbd0-f31dc9094cac" providerId="AD" clId="Web-{433A0EAF-544C-41DD-9378-C1DE5AB6B325}" dt="2022-01-14T13:25:37.003" v="35" actId="20577"/>
        <pc:sldMkLst>
          <pc:docMk/>
          <pc:sldMk cId="2205670394" sldId="271"/>
        </pc:sldMkLst>
        <pc:spChg chg="mod">
          <ac:chgData name="Elise Olthof" userId="S::elise.olthof@hva.nl::b498558e-cd91-4c6b-bbd0-f31dc9094cac" providerId="AD" clId="Web-{433A0EAF-544C-41DD-9378-C1DE5AB6B325}" dt="2022-01-14T13:24:52.096" v="18" actId="20577"/>
          <ac:spMkLst>
            <pc:docMk/>
            <pc:sldMk cId="2205670394" sldId="271"/>
            <ac:spMk id="2" creationId="{D66CFCFD-AE5C-46EE-B508-8170D36D42C3}"/>
          </ac:spMkLst>
        </pc:spChg>
        <pc:spChg chg="mod">
          <ac:chgData name="Elise Olthof" userId="S::elise.olthof@hva.nl::b498558e-cd91-4c6b-bbd0-f31dc9094cac" providerId="AD" clId="Web-{433A0EAF-544C-41DD-9378-C1DE5AB6B325}" dt="2022-01-14T13:25:37.003" v="35" actId="20577"/>
          <ac:spMkLst>
            <pc:docMk/>
            <pc:sldMk cId="2205670394" sldId="271"/>
            <ac:spMk id="3" creationId="{A2A43E6E-728C-45BE-9CFF-65E2B89FA8FB}"/>
          </ac:spMkLst>
        </pc:spChg>
      </pc:sldChg>
      <pc:sldChg chg="modSp new">
        <pc:chgData name="Elise Olthof" userId="S::elise.olthof@hva.nl::b498558e-cd91-4c6b-bbd0-f31dc9094cac" providerId="AD" clId="Web-{433A0EAF-544C-41DD-9378-C1DE5AB6B325}" dt="2022-01-14T13:35:56.768" v="55" actId="20577"/>
        <pc:sldMkLst>
          <pc:docMk/>
          <pc:sldMk cId="48817465" sldId="272"/>
        </pc:sldMkLst>
        <pc:spChg chg="mod">
          <ac:chgData name="Elise Olthof" userId="S::elise.olthof@hva.nl::b498558e-cd91-4c6b-bbd0-f31dc9094cac" providerId="AD" clId="Web-{433A0EAF-544C-41DD-9378-C1DE5AB6B325}" dt="2022-01-14T13:35:56.768" v="55" actId="20577"/>
          <ac:spMkLst>
            <pc:docMk/>
            <pc:sldMk cId="48817465" sldId="272"/>
            <ac:spMk id="2" creationId="{FC760938-1E14-4AA6-90BF-F4ADD0C8A952}"/>
          </ac:spMkLst>
        </pc:spChg>
      </pc:sldChg>
    </pc:docChg>
  </pc:docChgLst>
  <pc:docChgLst>
    <pc:chgData name="Elise Olthof" userId="S::elise.olthof@hva.nl::b498558e-cd91-4c6b-bbd0-f31dc9094cac" providerId="AD" clId="Web-{AD35B789-7C6D-40FA-9BBD-3D69B5052810}"/>
    <pc:docChg chg="delSld modSld sldOrd">
      <pc:chgData name="Elise Olthof" userId="S::elise.olthof@hva.nl::b498558e-cd91-4c6b-bbd0-f31dc9094cac" providerId="AD" clId="Web-{AD35B789-7C6D-40FA-9BBD-3D69B5052810}" dt="2022-01-16T13:03:03.100" v="59" actId="20577"/>
      <pc:docMkLst>
        <pc:docMk/>
      </pc:docMkLst>
      <pc:sldChg chg="modSp">
        <pc:chgData name="Elise Olthof" userId="S::elise.olthof@hva.nl::b498558e-cd91-4c6b-bbd0-f31dc9094cac" providerId="AD" clId="Web-{AD35B789-7C6D-40FA-9BBD-3D69B5052810}" dt="2022-01-16T12:02:19.572" v="31" actId="20577"/>
        <pc:sldMkLst>
          <pc:docMk/>
          <pc:sldMk cId="3962862130" sldId="257"/>
        </pc:sldMkLst>
        <pc:spChg chg="mod">
          <ac:chgData name="Elise Olthof" userId="S::elise.olthof@hva.nl::b498558e-cd91-4c6b-bbd0-f31dc9094cac" providerId="AD" clId="Web-{AD35B789-7C6D-40FA-9BBD-3D69B5052810}" dt="2022-01-16T12:02:19.572" v="31" actId="20577"/>
          <ac:spMkLst>
            <pc:docMk/>
            <pc:sldMk cId="3962862130" sldId="257"/>
            <ac:spMk id="3" creationId="{42C8E89B-43CD-47AF-BCF1-945F37349FD4}"/>
          </ac:spMkLst>
        </pc:spChg>
      </pc:sldChg>
      <pc:sldChg chg="ord">
        <pc:chgData name="Elise Olthof" userId="S::elise.olthof@hva.nl::b498558e-cd91-4c6b-bbd0-f31dc9094cac" providerId="AD" clId="Web-{AD35B789-7C6D-40FA-9BBD-3D69B5052810}" dt="2022-01-16T10:46:13.330" v="20"/>
        <pc:sldMkLst>
          <pc:docMk/>
          <pc:sldMk cId="4250950300" sldId="259"/>
        </pc:sldMkLst>
      </pc:sldChg>
      <pc:sldChg chg="modSp ord">
        <pc:chgData name="Elise Olthof" userId="S::elise.olthof@hva.nl::b498558e-cd91-4c6b-bbd0-f31dc9094cac" providerId="AD" clId="Web-{AD35B789-7C6D-40FA-9BBD-3D69B5052810}" dt="2022-01-16T10:46:37.519" v="21"/>
        <pc:sldMkLst>
          <pc:docMk/>
          <pc:sldMk cId="1714526810" sldId="260"/>
        </pc:sldMkLst>
        <pc:spChg chg="mod">
          <ac:chgData name="Elise Olthof" userId="S::elise.olthof@hva.nl::b498558e-cd91-4c6b-bbd0-f31dc9094cac" providerId="AD" clId="Web-{AD35B789-7C6D-40FA-9BBD-3D69B5052810}" dt="2022-01-16T10:42:49.429" v="9" actId="20577"/>
          <ac:spMkLst>
            <pc:docMk/>
            <pc:sldMk cId="1714526810" sldId="260"/>
            <ac:spMk id="11" creationId="{6200604B-AA14-44AB-9603-4D8AC03A6803}"/>
          </ac:spMkLst>
        </pc:spChg>
      </pc:sldChg>
      <pc:sldChg chg="ord">
        <pc:chgData name="Elise Olthof" userId="S::elise.olthof@hva.nl::b498558e-cd91-4c6b-bbd0-f31dc9094cac" providerId="AD" clId="Web-{AD35B789-7C6D-40FA-9BBD-3D69B5052810}" dt="2022-01-16T10:25:28.546" v="0"/>
        <pc:sldMkLst>
          <pc:docMk/>
          <pc:sldMk cId="1270686232" sldId="261"/>
        </pc:sldMkLst>
      </pc:sldChg>
      <pc:sldChg chg="addSp delSp">
        <pc:chgData name="Elise Olthof" userId="S::elise.olthof@hva.nl::b498558e-cd91-4c6b-bbd0-f31dc9094cac" providerId="AD" clId="Web-{AD35B789-7C6D-40FA-9BBD-3D69B5052810}" dt="2022-01-16T10:30:13.404" v="4"/>
        <pc:sldMkLst>
          <pc:docMk/>
          <pc:sldMk cId="4278602020" sldId="262"/>
        </pc:sldMkLst>
        <pc:spChg chg="add del">
          <ac:chgData name="Elise Olthof" userId="S::elise.olthof@hva.nl::b498558e-cd91-4c6b-bbd0-f31dc9094cac" providerId="AD" clId="Web-{AD35B789-7C6D-40FA-9BBD-3D69B5052810}" dt="2022-01-16T10:30:13.404" v="4"/>
          <ac:spMkLst>
            <pc:docMk/>
            <pc:sldMk cId="4278602020" sldId="262"/>
            <ac:spMk id="3" creationId="{2DAE6EF2-4066-4631-B625-97943B42CFD4}"/>
          </ac:spMkLst>
        </pc:spChg>
        <pc:spChg chg="add del">
          <ac:chgData name="Elise Olthof" userId="S::elise.olthof@hva.nl::b498558e-cd91-4c6b-bbd0-f31dc9094cac" providerId="AD" clId="Web-{AD35B789-7C6D-40FA-9BBD-3D69B5052810}" dt="2022-01-16T10:30:10.795" v="3"/>
          <ac:spMkLst>
            <pc:docMk/>
            <pc:sldMk cId="4278602020" sldId="262"/>
            <ac:spMk id="4" creationId="{BB837CED-A9CA-46F4-AE91-D18C4305A9D2}"/>
          </ac:spMkLst>
        </pc:spChg>
      </pc:sldChg>
      <pc:sldChg chg="addSp delSp modSp mod setBg">
        <pc:chgData name="Elise Olthof" userId="S::elise.olthof@hva.nl::b498558e-cd91-4c6b-bbd0-f31dc9094cac" providerId="AD" clId="Web-{AD35B789-7C6D-40FA-9BBD-3D69B5052810}" dt="2022-01-16T12:07:32.908" v="50"/>
        <pc:sldMkLst>
          <pc:docMk/>
          <pc:sldMk cId="1935789843" sldId="263"/>
        </pc:sldMkLst>
        <pc:spChg chg="mod">
          <ac:chgData name="Elise Olthof" userId="S::elise.olthof@hva.nl::b498558e-cd91-4c6b-bbd0-f31dc9094cac" providerId="AD" clId="Web-{AD35B789-7C6D-40FA-9BBD-3D69B5052810}" dt="2022-01-16T12:07:32.908" v="50"/>
          <ac:spMkLst>
            <pc:docMk/>
            <pc:sldMk cId="1935789843" sldId="263"/>
            <ac:spMk id="2" creationId="{3614E862-4F69-4F0C-BB2E-C097322CA3F1}"/>
          </ac:spMkLst>
        </pc:spChg>
        <pc:spChg chg="mod">
          <ac:chgData name="Elise Olthof" userId="S::elise.olthof@hva.nl::b498558e-cd91-4c6b-bbd0-f31dc9094cac" providerId="AD" clId="Web-{AD35B789-7C6D-40FA-9BBD-3D69B5052810}" dt="2022-01-16T12:07:32.908" v="50"/>
          <ac:spMkLst>
            <pc:docMk/>
            <pc:sldMk cId="1935789843" sldId="263"/>
            <ac:spMk id="3" creationId="{0DE3DD80-AD0C-489C-9AA9-9B46D8CAE7AD}"/>
          </ac:spMkLst>
        </pc:spChg>
        <pc:spChg chg="add del">
          <ac:chgData name="Elise Olthof" userId="S::elise.olthof@hva.nl::b498558e-cd91-4c6b-bbd0-f31dc9094cac" providerId="AD" clId="Web-{AD35B789-7C6D-40FA-9BBD-3D69B5052810}" dt="2022-01-16T12:05:53.952" v="39"/>
          <ac:spMkLst>
            <pc:docMk/>
            <pc:sldMk cId="1935789843" sldId="263"/>
            <ac:spMk id="7" creationId="{14B78CC0-1172-4942-8D80-9FB25F223D41}"/>
          </ac:spMkLst>
        </pc:spChg>
        <pc:spChg chg="add del">
          <ac:chgData name="Elise Olthof" userId="S::elise.olthof@hva.nl::b498558e-cd91-4c6b-bbd0-f31dc9094cac" providerId="AD" clId="Web-{AD35B789-7C6D-40FA-9BBD-3D69B5052810}" dt="2022-01-16T12:07:30.048" v="47"/>
          <ac:spMkLst>
            <pc:docMk/>
            <pc:sldMk cId="1935789843" sldId="263"/>
            <ac:spMk id="11" creationId="{8FC9BE17-9A7B-462D-AE50-3D8777387304}"/>
          </ac:spMkLst>
        </pc:spChg>
        <pc:spChg chg="add del">
          <ac:chgData name="Elise Olthof" userId="S::elise.olthof@hva.nl::b498558e-cd91-4c6b-bbd0-f31dc9094cac" providerId="AD" clId="Web-{AD35B789-7C6D-40FA-9BBD-3D69B5052810}" dt="2022-01-16T12:07:30.048" v="47"/>
          <ac:spMkLst>
            <pc:docMk/>
            <pc:sldMk cId="1935789843" sldId="263"/>
            <ac:spMk id="12" creationId="{3EBE8569-6AEC-4B8C-8D53-2DE337CDBA65}"/>
          </ac:spMkLst>
        </pc:spChg>
        <pc:spChg chg="add del">
          <ac:chgData name="Elise Olthof" userId="S::elise.olthof@hva.nl::b498558e-cd91-4c6b-bbd0-f31dc9094cac" providerId="AD" clId="Web-{AD35B789-7C6D-40FA-9BBD-3D69B5052810}" dt="2022-01-16T12:07:27.158" v="45"/>
          <ac:spMkLst>
            <pc:docMk/>
            <pc:sldMk cId="1935789843" sldId="263"/>
            <ac:spMk id="14" creationId="{3CD9DF72-87A3-404E-A828-84CBF11A8303}"/>
          </ac:spMkLst>
        </pc:spChg>
        <pc:spChg chg="add">
          <ac:chgData name="Elise Olthof" userId="S::elise.olthof@hva.nl::b498558e-cd91-4c6b-bbd0-f31dc9094cac" providerId="AD" clId="Web-{AD35B789-7C6D-40FA-9BBD-3D69B5052810}" dt="2022-01-16T12:07:32.908" v="50"/>
          <ac:spMkLst>
            <pc:docMk/>
            <pc:sldMk cId="1935789843" sldId="263"/>
            <ac:spMk id="15" creationId="{86C7B4A1-154A-4DF0-AC46-F88D75A2E0FD}"/>
          </ac:spMkLst>
        </pc:spChg>
        <pc:spChg chg="add del">
          <ac:chgData name="Elise Olthof" userId="S::elise.olthof@hva.nl::b498558e-cd91-4c6b-bbd0-f31dc9094cac" providerId="AD" clId="Web-{AD35B789-7C6D-40FA-9BBD-3D69B5052810}" dt="2022-01-16T12:07:30.048" v="47"/>
          <ac:spMkLst>
            <pc:docMk/>
            <pc:sldMk cId="1935789843" sldId="263"/>
            <ac:spMk id="18" creationId="{55D4142C-5077-457F-A6AD-3FECFDB39685}"/>
          </ac:spMkLst>
        </pc:spChg>
        <pc:spChg chg="add del">
          <ac:chgData name="Elise Olthof" userId="S::elise.olthof@hva.nl::b498558e-cd91-4c6b-bbd0-f31dc9094cac" providerId="AD" clId="Web-{AD35B789-7C6D-40FA-9BBD-3D69B5052810}" dt="2022-01-16T12:07:30.048" v="47"/>
          <ac:spMkLst>
            <pc:docMk/>
            <pc:sldMk cId="1935789843" sldId="263"/>
            <ac:spMk id="20" creationId="{7A5F0580-5EE9-419F-96EE-B6529EF6E7D0}"/>
          </ac:spMkLst>
        </pc:spChg>
        <pc:picChg chg="add del">
          <ac:chgData name="Elise Olthof" userId="S::elise.olthof@hva.nl::b498558e-cd91-4c6b-bbd0-f31dc9094cac" providerId="AD" clId="Web-{AD35B789-7C6D-40FA-9BBD-3D69B5052810}" dt="2022-01-16T12:05:48.999" v="37"/>
          <ac:picMkLst>
            <pc:docMk/>
            <pc:sldMk cId="1935789843" sldId="263"/>
            <ac:picMk id="5" creationId="{28CC6B7E-BA7B-42B4-9958-D9A93725E5EF}"/>
          </ac:picMkLst>
        </pc:picChg>
        <pc:picChg chg="add mod ord">
          <ac:chgData name="Elise Olthof" userId="S::elise.olthof@hva.nl::b498558e-cd91-4c6b-bbd0-f31dc9094cac" providerId="AD" clId="Web-{AD35B789-7C6D-40FA-9BBD-3D69B5052810}" dt="2022-01-16T12:07:32.908" v="50"/>
          <ac:picMkLst>
            <pc:docMk/>
            <pc:sldMk cId="1935789843" sldId="263"/>
            <ac:picMk id="9" creationId="{00CDE988-F90E-45D6-85DF-FF6D13C3E8C7}"/>
          </ac:picMkLst>
        </pc:picChg>
        <pc:cxnChg chg="add del">
          <ac:chgData name="Elise Olthof" userId="S::elise.olthof@hva.nl::b498558e-cd91-4c6b-bbd0-f31dc9094cac" providerId="AD" clId="Web-{AD35B789-7C6D-40FA-9BBD-3D69B5052810}" dt="2022-01-16T12:07:32.892" v="49"/>
          <ac:cxnSpMkLst>
            <pc:docMk/>
            <pc:sldMk cId="1935789843" sldId="263"/>
            <ac:cxnSpMk id="13" creationId="{A7F400EE-A8A5-48AF-B4D6-291B52C6F0B0}"/>
          </ac:cxnSpMkLst>
        </pc:cxnChg>
        <pc:cxnChg chg="add del">
          <ac:chgData name="Elise Olthof" userId="S::elise.olthof@hva.nl::b498558e-cd91-4c6b-bbd0-f31dc9094cac" providerId="AD" clId="Web-{AD35B789-7C6D-40FA-9BBD-3D69B5052810}" dt="2022-01-16T12:07:27.158" v="45"/>
          <ac:cxnSpMkLst>
            <pc:docMk/>
            <pc:sldMk cId="1935789843" sldId="263"/>
            <ac:cxnSpMk id="16" creationId="{20E3A342-4D61-4E3F-AF90-1AB42AEB96CC}"/>
          </ac:cxnSpMkLst>
        </pc:cxnChg>
      </pc:sldChg>
      <pc:sldChg chg="del">
        <pc:chgData name="Elise Olthof" userId="S::elise.olthof@hva.nl::b498558e-cd91-4c6b-bbd0-f31dc9094cac" providerId="AD" clId="Web-{AD35B789-7C6D-40FA-9BBD-3D69B5052810}" dt="2022-01-16T10:42:16.818" v="5"/>
        <pc:sldMkLst>
          <pc:docMk/>
          <pc:sldMk cId="1959124845" sldId="264"/>
        </pc:sldMkLst>
      </pc:sldChg>
      <pc:sldChg chg="ord">
        <pc:chgData name="Elise Olthof" userId="S::elise.olthof@hva.nl::b498558e-cd91-4c6b-bbd0-f31dc9094cac" providerId="AD" clId="Web-{AD35B789-7C6D-40FA-9BBD-3D69B5052810}" dt="2022-01-16T12:04:10.325" v="33"/>
        <pc:sldMkLst>
          <pc:docMk/>
          <pc:sldMk cId="2538987076" sldId="267"/>
        </pc:sldMkLst>
      </pc:sldChg>
      <pc:sldChg chg="modSp">
        <pc:chgData name="Elise Olthof" userId="S::elise.olthof@hva.nl::b498558e-cd91-4c6b-bbd0-f31dc9094cac" providerId="AD" clId="Web-{AD35B789-7C6D-40FA-9BBD-3D69B5052810}" dt="2022-01-16T10:47:43.007" v="26" actId="20577"/>
        <pc:sldMkLst>
          <pc:docMk/>
          <pc:sldMk cId="1904802858" sldId="268"/>
        </pc:sldMkLst>
        <pc:spChg chg="mod">
          <ac:chgData name="Elise Olthof" userId="S::elise.olthof@hva.nl::b498558e-cd91-4c6b-bbd0-f31dc9094cac" providerId="AD" clId="Web-{AD35B789-7C6D-40FA-9BBD-3D69B5052810}" dt="2022-01-16T10:47:43.007" v="26" actId="20577"/>
          <ac:spMkLst>
            <pc:docMk/>
            <pc:sldMk cId="1904802858" sldId="268"/>
            <ac:spMk id="2" creationId="{55A5D5F1-12AD-4F8A-9DF6-BB28C57CF1C2}"/>
          </ac:spMkLst>
        </pc:spChg>
      </pc:sldChg>
      <pc:sldChg chg="modSp ord">
        <pc:chgData name="Elise Olthof" userId="S::elise.olthof@hva.nl::b498558e-cd91-4c6b-bbd0-f31dc9094cac" providerId="AD" clId="Web-{AD35B789-7C6D-40FA-9BBD-3D69B5052810}" dt="2022-01-16T13:03:03.100" v="59" actId="20577"/>
        <pc:sldMkLst>
          <pc:docMk/>
          <pc:sldMk cId="1144875425" sldId="269"/>
        </pc:sldMkLst>
        <pc:spChg chg="mod">
          <ac:chgData name="Elise Olthof" userId="S::elise.olthof@hva.nl::b498558e-cd91-4c6b-bbd0-f31dc9094cac" providerId="AD" clId="Web-{AD35B789-7C6D-40FA-9BBD-3D69B5052810}" dt="2022-01-16T13:03:03.100" v="59" actId="20577"/>
          <ac:spMkLst>
            <pc:docMk/>
            <pc:sldMk cId="1144875425" sldId="269"/>
            <ac:spMk id="3" creationId="{1B8DE1D3-23A3-49A9-AE7E-B5A49B4985A0}"/>
          </ac:spMkLst>
        </pc:spChg>
        <pc:spChg chg="mod">
          <ac:chgData name="Elise Olthof" userId="S::elise.olthof@hva.nl::b498558e-cd91-4c6b-bbd0-f31dc9094cac" providerId="AD" clId="Web-{AD35B789-7C6D-40FA-9BBD-3D69B5052810}" dt="2022-01-16T12:24:20.291" v="53" actId="20577"/>
          <ac:spMkLst>
            <pc:docMk/>
            <pc:sldMk cId="1144875425" sldId="269"/>
            <ac:spMk id="5" creationId="{3C32BFDD-5054-4F1B-8931-712A0E3088FB}"/>
          </ac:spMkLst>
        </pc:spChg>
      </pc:sldChg>
      <pc:sldChg chg="modSp ord">
        <pc:chgData name="Elise Olthof" userId="S::elise.olthof@hva.nl::b498558e-cd91-4c6b-bbd0-f31dc9094cac" providerId="AD" clId="Web-{AD35B789-7C6D-40FA-9BBD-3D69B5052810}" dt="2022-01-16T12:24:40.494" v="54" actId="14100"/>
        <pc:sldMkLst>
          <pc:docMk/>
          <pc:sldMk cId="48817465" sldId="272"/>
        </pc:sldMkLst>
        <pc:picChg chg="mod">
          <ac:chgData name="Elise Olthof" userId="S::elise.olthof@hva.nl::b498558e-cd91-4c6b-bbd0-f31dc9094cac" providerId="AD" clId="Web-{AD35B789-7C6D-40FA-9BBD-3D69B5052810}" dt="2022-01-16T12:24:40.494" v="54" actId="14100"/>
          <ac:picMkLst>
            <pc:docMk/>
            <pc:sldMk cId="48817465" sldId="272"/>
            <ac:picMk id="4" creationId="{FF9003B9-35C6-4285-96F1-8E2AE8A70123}"/>
          </ac:picMkLst>
        </pc:picChg>
      </pc:sldChg>
    </pc:docChg>
  </pc:docChgLst>
  <pc:docChgLst>
    <pc:chgData name="Elise Olthof" userId="S::elise.olthof@hva.nl::b498558e-cd91-4c6b-bbd0-f31dc9094cac" providerId="AD" clId="Web-{FEDE8805-613F-40F2-896E-A81C5022990D}"/>
    <pc:docChg chg="modSld">
      <pc:chgData name="Elise Olthof" userId="S::elise.olthof@hva.nl::b498558e-cd91-4c6b-bbd0-f31dc9094cac" providerId="AD" clId="Web-{FEDE8805-613F-40F2-896E-A81C5022990D}" dt="2022-01-12T11:12:58.390" v="61" actId="20577"/>
      <pc:docMkLst>
        <pc:docMk/>
      </pc:docMkLst>
      <pc:sldChg chg="modSp">
        <pc:chgData name="Elise Olthof" userId="S::elise.olthof@hva.nl::b498558e-cd91-4c6b-bbd0-f31dc9094cac" providerId="AD" clId="Web-{FEDE8805-613F-40F2-896E-A81C5022990D}" dt="2022-01-12T11:12:58.390" v="61" actId="20577"/>
        <pc:sldMkLst>
          <pc:docMk/>
          <pc:sldMk cId="1714526810" sldId="260"/>
        </pc:sldMkLst>
        <pc:spChg chg="mod">
          <ac:chgData name="Elise Olthof" userId="S::elise.olthof@hva.nl::b498558e-cd91-4c6b-bbd0-f31dc9094cac" providerId="AD" clId="Web-{FEDE8805-613F-40F2-896E-A81C5022990D}" dt="2022-01-12T11:12:58.390" v="61" actId="20577"/>
          <ac:spMkLst>
            <pc:docMk/>
            <pc:sldMk cId="1714526810" sldId="260"/>
            <ac:spMk id="7" creationId="{4596AB31-2F6A-487E-80A8-3233D232CDB4}"/>
          </ac:spMkLst>
        </pc:spChg>
        <pc:spChg chg="mod">
          <ac:chgData name="Elise Olthof" userId="S::elise.olthof@hva.nl::b498558e-cd91-4c6b-bbd0-f31dc9094cac" providerId="AD" clId="Web-{FEDE8805-613F-40F2-896E-A81C5022990D}" dt="2022-01-12T11:02:46.036" v="39" actId="20577"/>
          <ac:spMkLst>
            <pc:docMk/>
            <pc:sldMk cId="1714526810" sldId="260"/>
            <ac:spMk id="11" creationId="{6200604B-AA14-44AB-9603-4D8AC03A6803}"/>
          </ac:spMkLst>
        </pc:spChg>
        <pc:spChg chg="mod">
          <ac:chgData name="Elise Olthof" userId="S::elise.olthof@hva.nl::b498558e-cd91-4c6b-bbd0-f31dc9094cac" providerId="AD" clId="Web-{FEDE8805-613F-40F2-896E-A81C5022990D}" dt="2022-01-12T10:59:52.268" v="32" actId="20577"/>
          <ac:spMkLst>
            <pc:docMk/>
            <pc:sldMk cId="1714526810" sldId="260"/>
            <ac:spMk id="14" creationId="{3478FE88-5CD5-4ED8-809B-415EA2AE754F}"/>
          </ac:spMkLst>
        </pc:spChg>
      </pc:sldChg>
      <pc:sldChg chg="modSp">
        <pc:chgData name="Elise Olthof" userId="S::elise.olthof@hva.nl::b498558e-cd91-4c6b-bbd0-f31dc9094cac" providerId="AD" clId="Web-{FEDE8805-613F-40F2-896E-A81C5022990D}" dt="2022-01-12T11:03:10.740" v="54" actId="20577"/>
        <pc:sldMkLst>
          <pc:docMk/>
          <pc:sldMk cId="1144875425" sldId="269"/>
        </pc:sldMkLst>
        <pc:spChg chg="mod">
          <ac:chgData name="Elise Olthof" userId="S::elise.olthof@hva.nl::b498558e-cd91-4c6b-bbd0-f31dc9094cac" providerId="AD" clId="Web-{FEDE8805-613F-40F2-896E-A81C5022990D}" dt="2022-01-12T11:03:10.740" v="54" actId="20577"/>
          <ac:spMkLst>
            <pc:docMk/>
            <pc:sldMk cId="1144875425" sldId="269"/>
            <ac:spMk id="5" creationId="{3C32BFDD-5054-4F1B-8931-712A0E3088FB}"/>
          </ac:spMkLst>
        </pc:spChg>
      </pc:sldChg>
    </pc:docChg>
  </pc:docChgLst>
  <pc:docChgLst>
    <pc:chgData name="Elise Olthof" userId="S::elise.olthof@hva.nl::b498558e-cd91-4c6b-bbd0-f31dc9094cac" providerId="AD" clId="Web-{577A28A1-51E3-4DB6-9EB8-39446EBAD130}"/>
    <pc:docChg chg="modSld">
      <pc:chgData name="Elise Olthof" userId="S::elise.olthof@hva.nl::b498558e-cd91-4c6b-bbd0-f31dc9094cac" providerId="AD" clId="Web-{577A28A1-51E3-4DB6-9EB8-39446EBAD130}" dt="2022-01-16T14:06:40.516" v="55"/>
      <pc:docMkLst>
        <pc:docMk/>
      </pc:docMkLst>
      <pc:sldChg chg="addSp delSp modSp">
        <pc:chgData name="Elise Olthof" userId="S::elise.olthof@hva.nl::b498558e-cd91-4c6b-bbd0-f31dc9094cac" providerId="AD" clId="Web-{577A28A1-51E3-4DB6-9EB8-39446EBAD130}" dt="2022-01-16T14:01:57.867" v="52" actId="20577"/>
        <pc:sldMkLst>
          <pc:docMk/>
          <pc:sldMk cId="1714526810" sldId="260"/>
        </pc:sldMkLst>
        <pc:spChg chg="mod">
          <ac:chgData name="Elise Olthof" userId="S::elise.olthof@hva.nl::b498558e-cd91-4c6b-bbd0-f31dc9094cac" providerId="AD" clId="Web-{577A28A1-51E3-4DB6-9EB8-39446EBAD130}" dt="2022-01-16T14:01:57.867" v="52" actId="20577"/>
          <ac:spMkLst>
            <pc:docMk/>
            <pc:sldMk cId="1714526810" sldId="260"/>
            <ac:spMk id="2" creationId="{91451674-463C-4A36-A53F-F9E70F612ADB}"/>
          </ac:spMkLst>
        </pc:spChg>
        <pc:spChg chg="add del">
          <ac:chgData name="Elise Olthof" userId="S::elise.olthof@hva.nl::b498558e-cd91-4c6b-bbd0-f31dc9094cac" providerId="AD" clId="Web-{577A28A1-51E3-4DB6-9EB8-39446EBAD130}" dt="2022-01-16T13:52:16.352" v="1"/>
          <ac:spMkLst>
            <pc:docMk/>
            <pc:sldMk cId="1714526810" sldId="260"/>
            <ac:spMk id="3" creationId="{605E4EE0-2A4A-4574-9A26-1710E9675651}"/>
          </ac:spMkLst>
        </pc:spChg>
      </pc:sldChg>
      <pc:sldChg chg="addSp delSp modSp mod setBg">
        <pc:chgData name="Elise Olthof" userId="S::elise.olthof@hva.nl::b498558e-cd91-4c6b-bbd0-f31dc9094cac" providerId="AD" clId="Web-{577A28A1-51E3-4DB6-9EB8-39446EBAD130}" dt="2022-01-16T14:06:40.516" v="55"/>
        <pc:sldMkLst>
          <pc:docMk/>
          <pc:sldMk cId="3803088576" sldId="266"/>
        </pc:sldMkLst>
        <pc:spChg chg="mod">
          <ac:chgData name="Elise Olthof" userId="S::elise.olthof@hva.nl::b498558e-cd91-4c6b-bbd0-f31dc9094cac" providerId="AD" clId="Web-{577A28A1-51E3-4DB6-9EB8-39446EBAD130}" dt="2022-01-16T14:06:40.516" v="55"/>
          <ac:spMkLst>
            <pc:docMk/>
            <pc:sldMk cId="3803088576" sldId="266"/>
            <ac:spMk id="2" creationId="{E9C19EFE-AA90-48DC-BA10-667527327008}"/>
          </ac:spMkLst>
        </pc:spChg>
        <pc:spChg chg="mod">
          <ac:chgData name="Elise Olthof" userId="S::elise.olthof@hva.nl::b498558e-cd91-4c6b-bbd0-f31dc9094cac" providerId="AD" clId="Web-{577A28A1-51E3-4DB6-9EB8-39446EBAD130}" dt="2022-01-16T14:06:40.516" v="55"/>
          <ac:spMkLst>
            <pc:docMk/>
            <pc:sldMk cId="3803088576" sldId="266"/>
            <ac:spMk id="6" creationId="{57EE903A-B790-411D-A584-65627E4AAAC3}"/>
          </ac:spMkLst>
        </pc:spChg>
        <pc:spChg chg="add del">
          <ac:chgData name="Elise Olthof" userId="S::elise.olthof@hva.nl::b498558e-cd91-4c6b-bbd0-f31dc9094cac" providerId="AD" clId="Web-{577A28A1-51E3-4DB6-9EB8-39446EBAD130}" dt="2022-01-16T14:06:40.516" v="55"/>
          <ac:spMkLst>
            <pc:docMk/>
            <pc:sldMk cId="3803088576" sldId="266"/>
            <ac:spMk id="12" creationId="{5E39A796-BE83-48B1-B33F-35C4A32AAB57}"/>
          </ac:spMkLst>
        </pc:spChg>
        <pc:spChg chg="add del">
          <ac:chgData name="Elise Olthof" userId="S::elise.olthof@hva.nl::b498558e-cd91-4c6b-bbd0-f31dc9094cac" providerId="AD" clId="Web-{577A28A1-51E3-4DB6-9EB8-39446EBAD130}" dt="2022-01-16T14:06:40.516" v="55"/>
          <ac:spMkLst>
            <pc:docMk/>
            <pc:sldMk cId="3803088576" sldId="266"/>
            <ac:spMk id="14" creationId="{72F84B47-E267-4194-8194-831DB7B5547F}"/>
          </ac:spMkLst>
        </pc:spChg>
        <pc:picChg chg="mod">
          <ac:chgData name="Elise Olthof" userId="S::elise.olthof@hva.nl::b498558e-cd91-4c6b-bbd0-f31dc9094cac" providerId="AD" clId="Web-{577A28A1-51E3-4DB6-9EB8-39446EBAD130}" dt="2022-01-16T14:06:40.516" v="55"/>
          <ac:picMkLst>
            <pc:docMk/>
            <pc:sldMk cId="3803088576" sldId="266"/>
            <ac:picMk id="7" creationId="{534CE26C-A1DE-486E-926B-B2A03F7FD591}"/>
          </ac:picMkLst>
        </pc:picChg>
      </pc:sldChg>
      <pc:sldChg chg="modSp">
        <pc:chgData name="Elise Olthof" userId="S::elise.olthof@hva.nl::b498558e-cd91-4c6b-bbd0-f31dc9094cac" providerId="AD" clId="Web-{577A28A1-51E3-4DB6-9EB8-39446EBAD130}" dt="2022-01-16T14:02:45.009" v="53" actId="14100"/>
        <pc:sldMkLst>
          <pc:docMk/>
          <pc:sldMk cId="1144875425" sldId="269"/>
        </pc:sldMkLst>
        <pc:spChg chg="mod">
          <ac:chgData name="Elise Olthof" userId="S::elise.olthof@hva.nl::b498558e-cd91-4c6b-bbd0-f31dc9094cac" providerId="AD" clId="Web-{577A28A1-51E3-4DB6-9EB8-39446EBAD130}" dt="2022-01-16T13:52:45.087" v="4" actId="20577"/>
          <ac:spMkLst>
            <pc:docMk/>
            <pc:sldMk cId="1144875425" sldId="269"/>
            <ac:spMk id="3" creationId="{1B8DE1D3-23A3-49A9-AE7E-B5A49B4985A0}"/>
          </ac:spMkLst>
        </pc:spChg>
        <pc:spChg chg="mod">
          <ac:chgData name="Elise Olthof" userId="S::elise.olthof@hva.nl::b498558e-cd91-4c6b-bbd0-f31dc9094cac" providerId="AD" clId="Web-{577A28A1-51E3-4DB6-9EB8-39446EBAD130}" dt="2022-01-16T14:02:45.009" v="53" actId="14100"/>
          <ac:spMkLst>
            <pc:docMk/>
            <pc:sldMk cId="1144875425" sldId="269"/>
            <ac:spMk id="5" creationId="{3C32BFDD-5054-4F1B-8931-712A0E3088FB}"/>
          </ac:spMkLst>
        </pc:spChg>
      </pc:sldChg>
      <pc:sldChg chg="addSp delSp modSp">
        <pc:chgData name="Elise Olthof" userId="S::elise.olthof@hva.nl::b498558e-cd91-4c6b-bbd0-f31dc9094cac" providerId="AD" clId="Web-{577A28A1-51E3-4DB6-9EB8-39446EBAD130}" dt="2022-01-16T14:01:15.913" v="48" actId="1076"/>
        <pc:sldMkLst>
          <pc:docMk/>
          <pc:sldMk cId="48817465" sldId="272"/>
        </pc:sldMkLst>
        <pc:spChg chg="add del mod">
          <ac:chgData name="Elise Olthof" userId="S::elise.olthof@hva.nl::b498558e-cd91-4c6b-bbd0-f31dc9094cac" providerId="AD" clId="Web-{577A28A1-51E3-4DB6-9EB8-39446EBAD130}" dt="2022-01-16T13:55:45.279" v="16"/>
          <ac:spMkLst>
            <pc:docMk/>
            <pc:sldMk cId="48817465" sldId="272"/>
            <ac:spMk id="3" creationId="{427293AB-A54A-41A3-AD28-C309F5E780DC}"/>
          </ac:spMkLst>
        </pc:spChg>
        <pc:spChg chg="add del mod">
          <ac:chgData name="Elise Olthof" userId="S::elise.olthof@hva.nl::b498558e-cd91-4c6b-bbd0-f31dc9094cac" providerId="AD" clId="Web-{577A28A1-51E3-4DB6-9EB8-39446EBAD130}" dt="2022-01-16T13:55:42.686" v="14"/>
          <ac:spMkLst>
            <pc:docMk/>
            <pc:sldMk cId="48817465" sldId="272"/>
            <ac:spMk id="6" creationId="{F0A22982-20DD-44BB-B4E4-84ED827FDA9D}"/>
          </ac:spMkLst>
        </pc:spChg>
        <pc:spChg chg="add del mod">
          <ac:chgData name="Elise Olthof" userId="S::elise.olthof@hva.nl::b498558e-cd91-4c6b-bbd0-f31dc9094cac" providerId="AD" clId="Web-{577A28A1-51E3-4DB6-9EB8-39446EBAD130}" dt="2022-01-16T13:56:53.266" v="24"/>
          <ac:spMkLst>
            <pc:docMk/>
            <pc:sldMk cId="48817465" sldId="272"/>
            <ac:spMk id="8" creationId="{8CEA844B-4182-4A0A-9229-BF1C47CFB4B2}"/>
          </ac:spMkLst>
        </pc:spChg>
        <pc:spChg chg="add mod">
          <ac:chgData name="Elise Olthof" userId="S::elise.olthof@hva.nl::b498558e-cd91-4c6b-bbd0-f31dc9094cac" providerId="AD" clId="Web-{577A28A1-51E3-4DB6-9EB8-39446EBAD130}" dt="2022-01-16T14:01:15.913" v="48" actId="1076"/>
          <ac:spMkLst>
            <pc:docMk/>
            <pc:sldMk cId="48817465" sldId="272"/>
            <ac:spMk id="10" creationId="{E54BEBF1-BFA7-425D-AA62-7C357C2FABFA}"/>
          </ac:spMkLst>
        </pc:spChg>
        <pc:spChg chg="add del mod">
          <ac:chgData name="Elise Olthof" userId="S::elise.olthof@hva.nl::b498558e-cd91-4c6b-bbd0-f31dc9094cac" providerId="AD" clId="Web-{577A28A1-51E3-4DB6-9EB8-39446EBAD130}" dt="2022-01-16T14:00:36.928" v="34"/>
          <ac:spMkLst>
            <pc:docMk/>
            <pc:sldMk cId="48817465" sldId="272"/>
            <ac:spMk id="12" creationId="{CB50E04B-C9F6-47C9-A2C3-46F565502238}"/>
          </ac:spMkLst>
        </pc:spChg>
        <pc:picChg chg="add del">
          <ac:chgData name="Elise Olthof" userId="S::elise.olthof@hva.nl::b498558e-cd91-4c6b-bbd0-f31dc9094cac" providerId="AD" clId="Web-{577A28A1-51E3-4DB6-9EB8-39446EBAD130}" dt="2022-01-16T13:55:47.623" v="17"/>
          <ac:picMkLst>
            <pc:docMk/>
            <pc:sldMk cId="48817465" sldId="272"/>
            <ac:picMk id="4" creationId="{FF9003B9-35C6-4285-96F1-8E2AE8A70123}"/>
          </ac:picMkLst>
        </pc:picChg>
        <pc:picChg chg="add del mod ord">
          <ac:chgData name="Elise Olthof" userId="S::elise.olthof@hva.nl::b498558e-cd91-4c6b-bbd0-f31dc9094cac" providerId="AD" clId="Web-{577A28A1-51E3-4DB6-9EB8-39446EBAD130}" dt="2022-01-16T13:59:55.567" v="33"/>
          <ac:picMkLst>
            <pc:docMk/>
            <pc:sldMk cId="48817465" sldId="272"/>
            <ac:picMk id="9" creationId="{F19617F8-09CA-4E13-A89E-69687347EBB3}"/>
          </ac:picMkLst>
        </pc:picChg>
        <pc:picChg chg="add mod ord">
          <ac:chgData name="Elise Olthof" userId="S::elise.olthof@hva.nl::b498558e-cd91-4c6b-bbd0-f31dc9094cac" providerId="AD" clId="Web-{577A28A1-51E3-4DB6-9EB8-39446EBAD130}" dt="2022-01-16T14:00:52.835" v="37" actId="14100"/>
          <ac:picMkLst>
            <pc:docMk/>
            <pc:sldMk cId="48817465" sldId="272"/>
            <ac:picMk id="13" creationId="{1FC951C6-1E89-405D-A2F7-9BC844F8F05B}"/>
          </ac:picMkLst>
        </pc:picChg>
      </pc:sldChg>
    </pc:docChg>
  </pc:docChgLst>
  <pc:docChgLst>
    <pc:chgData name="Elise Olthof" userId="S::elise.olthof@hva.nl::b498558e-cd91-4c6b-bbd0-f31dc9094cac" providerId="AD" clId="Web-{0B9AF7A2-C95B-4B66-9BE0-FFC74E186669}"/>
    <pc:docChg chg="addSld delSld modSld sldOrd">
      <pc:chgData name="Elise Olthof" userId="S::elise.olthof@hva.nl::b498558e-cd91-4c6b-bbd0-f31dc9094cac" providerId="AD" clId="Web-{0B9AF7A2-C95B-4B66-9BE0-FFC74E186669}" dt="2022-01-14T07:28:09.988" v="267"/>
      <pc:docMkLst>
        <pc:docMk/>
      </pc:docMkLst>
      <pc:sldChg chg="new del">
        <pc:chgData name="Elise Olthof" userId="S::elise.olthof@hva.nl::b498558e-cd91-4c6b-bbd0-f31dc9094cac" providerId="AD" clId="Web-{0B9AF7A2-C95B-4B66-9BE0-FFC74E186669}" dt="2022-01-14T07:27:42.284" v="265"/>
        <pc:sldMkLst>
          <pc:docMk/>
          <pc:sldMk cId="1537906766" sldId="270"/>
        </pc:sldMkLst>
      </pc:sldChg>
      <pc:sldChg chg="modSp new ord">
        <pc:chgData name="Elise Olthof" userId="S::elise.olthof@hva.nl::b498558e-cd91-4c6b-bbd0-f31dc9094cac" providerId="AD" clId="Web-{0B9AF7A2-C95B-4B66-9BE0-FFC74E186669}" dt="2022-01-14T07:28:09.988" v="267"/>
        <pc:sldMkLst>
          <pc:docMk/>
          <pc:sldMk cId="2205670394" sldId="271"/>
        </pc:sldMkLst>
        <pc:spChg chg="mod">
          <ac:chgData name="Elise Olthof" userId="S::elise.olthof@hva.nl::b498558e-cd91-4c6b-bbd0-f31dc9094cac" providerId="AD" clId="Web-{0B9AF7A2-C95B-4B66-9BE0-FFC74E186669}" dt="2022-01-14T07:15:50.939" v="11" actId="20577"/>
          <ac:spMkLst>
            <pc:docMk/>
            <pc:sldMk cId="2205670394" sldId="271"/>
            <ac:spMk id="2" creationId="{D66CFCFD-AE5C-46EE-B508-8170D36D42C3}"/>
          </ac:spMkLst>
        </pc:spChg>
        <pc:spChg chg="mod">
          <ac:chgData name="Elise Olthof" userId="S::elise.olthof@hva.nl::b498558e-cd91-4c6b-bbd0-f31dc9094cac" providerId="AD" clId="Web-{0B9AF7A2-C95B-4B66-9BE0-FFC74E186669}" dt="2022-01-14T07:27:09.408" v="264" actId="20577"/>
          <ac:spMkLst>
            <pc:docMk/>
            <pc:sldMk cId="2205670394" sldId="271"/>
            <ac:spMk id="3" creationId="{A2A43E6E-728C-45BE-9CFF-65E2B89FA8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1F9F-17DE-444D-B04B-3575D95C8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243A97BA-C567-4EB0-8F8B-4B0A6E63B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4088EEBE-5929-4E6A-B68F-BE95F2F33C6D}"/>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ABFB836E-EE12-4D5C-BA00-98A443F387B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CCE3927-B34B-4EB5-9D91-04AAD1485B8C}"/>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256888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9A99-3992-4D69-9760-428DEFEF144A}"/>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52B2FC8-C6B0-45FE-9F6B-43FF22963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81F1D89-E5C0-44E7-A12E-7502315FA600}"/>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735C916F-9525-4C5E-9313-DAD77287A4F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489A5D-3BE2-4545-BA32-56719B674BB6}"/>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112615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8EE679-DEB4-4666-AF9B-2AD29AFFD1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50AB4EEF-48B8-4DE4-B1CE-F0769848B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4AF7F50-D096-4588-A5A0-C889CC0D3E2C}"/>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CABEE29E-EBDB-4A62-9AA2-841A7302DB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5535E4-B65E-4023-85AC-3FF09225A635}"/>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366509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812-EFF5-4E70-B081-140A613013C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3B8B1F7-FEC8-4EA6-816A-D3463808D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A5466DC-1EDD-417E-99D6-3EEE11D9D4C2}"/>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13A0BDAE-584F-4A99-80B4-83DAAAEC85B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CFE953E-378D-45A7-B666-EF0D465B4667}"/>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73188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40D9-E23A-47CA-ABD2-2D57CF58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27458A42-8D33-4805-9555-13E489724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6AB2F-E026-42B3-AE36-2221E297EAF7}"/>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A6486173-FA79-422C-96AA-C12AF8E4A3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780B547-2758-4639-B020-6470FDBFC894}"/>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163753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A7E6-F5B0-4F0D-BC4F-A119DE190EB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51C27E6-DB4B-45AD-AD65-B4122EBB4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7E52FEE-1168-4DAE-8CF7-95A3862E4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0068EE2B-30D5-41BE-97E8-A778F83D101C}"/>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6" name="Footer Placeholder 5">
            <a:extLst>
              <a:ext uri="{FF2B5EF4-FFF2-40B4-BE49-F238E27FC236}">
                <a16:creationId xmlns:a16="http://schemas.microsoft.com/office/drawing/2014/main" id="{237C2882-4ED4-4761-AA9C-D60A7FDC3AE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BEE05C3-D5C0-4990-A89F-0F898FBFFA42}"/>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402762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8C87-3E94-4646-A69F-73E7F15B3421}"/>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FE9EB8E-A793-4A24-90E6-CB2F91DB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2E60E-8AAE-4009-9D53-964A1A42A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D115906E-5D3F-4A2C-A70C-C777A0704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01768-F6B2-4AF8-BB07-D86BFD31D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ED53E87-238B-449F-B9CF-9109A4135D10}"/>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8" name="Footer Placeholder 7">
            <a:extLst>
              <a:ext uri="{FF2B5EF4-FFF2-40B4-BE49-F238E27FC236}">
                <a16:creationId xmlns:a16="http://schemas.microsoft.com/office/drawing/2014/main" id="{19639630-F814-41B7-8D2D-B8159B78256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C3AC963F-0AC9-4CBC-8948-8845B3CEEBDA}"/>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11381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4AFE-7C13-47EF-BF97-AC17D9AEC33B}"/>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1AE50F11-C02F-498F-9C8A-AEFB4FBCA8D6}"/>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4" name="Footer Placeholder 3">
            <a:extLst>
              <a:ext uri="{FF2B5EF4-FFF2-40B4-BE49-F238E27FC236}">
                <a16:creationId xmlns:a16="http://schemas.microsoft.com/office/drawing/2014/main" id="{DE0DC3C1-786F-4405-9056-61CC0CC6F2C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4EB199BE-5A28-4F8F-A737-BB2A83A15E02}"/>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20516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81988-360E-4D2F-AF97-8319B84F4921}"/>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3" name="Footer Placeholder 2">
            <a:extLst>
              <a:ext uri="{FF2B5EF4-FFF2-40B4-BE49-F238E27FC236}">
                <a16:creationId xmlns:a16="http://schemas.microsoft.com/office/drawing/2014/main" id="{FB7EB458-DBF3-46B1-9230-24107590D26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A2F0623-589A-40AB-AD93-AAD139F769C2}"/>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263232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4BAC-B2B2-4CDC-A8B8-8BD11C5CE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B9E1768F-5943-452F-8704-1B3AD4D08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14EF1E4B-5959-45CA-92C4-745649180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F888F-2650-4379-9FD5-7723BBB1BC36}"/>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6" name="Footer Placeholder 5">
            <a:extLst>
              <a:ext uri="{FF2B5EF4-FFF2-40B4-BE49-F238E27FC236}">
                <a16:creationId xmlns:a16="http://schemas.microsoft.com/office/drawing/2014/main" id="{9F9F2178-E98D-44DF-9FEE-5A162E5208B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F926603C-3854-4991-8890-9E3188CEE51D}"/>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37964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70E2-C717-4131-9640-E3E41B03D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183B162-BD9A-4B99-9AB5-F21C18BCC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9D99AEB5-9BA7-4064-AB57-0B10914C4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04824-560E-4B4B-99F0-6F57CF583315}"/>
              </a:ext>
            </a:extLst>
          </p:cNvPr>
          <p:cNvSpPr>
            <a:spLocks noGrp="1"/>
          </p:cNvSpPr>
          <p:nvPr>
            <p:ph type="dt" sz="half" idx="10"/>
          </p:nvPr>
        </p:nvSpPr>
        <p:spPr/>
        <p:txBody>
          <a:bodyPr/>
          <a:lstStyle/>
          <a:p>
            <a:fld id="{C2B61ADA-2BE5-4866-A7C6-3A82B11EB040}" type="datetimeFigureOut">
              <a:rPr lang="nl-NL" smtClean="0"/>
              <a:t>16-1-2022</a:t>
            </a:fld>
            <a:endParaRPr lang="nl-NL"/>
          </a:p>
        </p:txBody>
      </p:sp>
      <p:sp>
        <p:nvSpPr>
          <p:cNvPr id="6" name="Footer Placeholder 5">
            <a:extLst>
              <a:ext uri="{FF2B5EF4-FFF2-40B4-BE49-F238E27FC236}">
                <a16:creationId xmlns:a16="http://schemas.microsoft.com/office/drawing/2014/main" id="{A6ED5347-206C-4BD1-8247-AB6E0ABBA51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4BFEB59-A148-40BE-98C8-910916992CF0}"/>
              </a:ext>
            </a:extLst>
          </p:cNvPr>
          <p:cNvSpPr>
            <a:spLocks noGrp="1"/>
          </p:cNvSpPr>
          <p:nvPr>
            <p:ph type="sldNum" sz="quarter" idx="12"/>
          </p:nvPr>
        </p:nvSpPr>
        <p:spPr/>
        <p:txBody>
          <a:bodyPr/>
          <a:lstStyle/>
          <a:p>
            <a:fld id="{7D7BF10F-9FE4-4C97-8A0B-CE59CF292974}" type="slidenum">
              <a:rPr lang="nl-NL" smtClean="0"/>
              <a:t>‹#›</a:t>
            </a:fld>
            <a:endParaRPr lang="nl-NL"/>
          </a:p>
        </p:txBody>
      </p:sp>
    </p:spTree>
    <p:extLst>
      <p:ext uri="{BB962C8B-B14F-4D97-AF65-F5344CB8AC3E}">
        <p14:creationId xmlns:p14="http://schemas.microsoft.com/office/powerpoint/2010/main" val="165729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42DA7-D663-46EB-8C60-4B61B3B1E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0D5CAB0-F75A-4C88-87F9-CD29EB4AC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0124B1D-2830-44C4-ACB4-D7BD67560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61ADA-2BE5-4866-A7C6-3A82B11EB040}" type="datetimeFigureOut">
              <a:rPr lang="nl-NL" smtClean="0"/>
              <a:t>16-1-2022</a:t>
            </a:fld>
            <a:endParaRPr lang="nl-NL"/>
          </a:p>
        </p:txBody>
      </p:sp>
      <p:sp>
        <p:nvSpPr>
          <p:cNvPr id="5" name="Footer Placeholder 4">
            <a:extLst>
              <a:ext uri="{FF2B5EF4-FFF2-40B4-BE49-F238E27FC236}">
                <a16:creationId xmlns:a16="http://schemas.microsoft.com/office/drawing/2014/main" id="{B0D667BA-11C9-46AB-A924-512894CF1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AB05A804-8D12-4CBE-8EB5-2392B5AE5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BF10F-9FE4-4C97-8A0B-CE59CF292974}" type="slidenum">
              <a:rPr lang="nl-NL" smtClean="0"/>
              <a:t>‹#›</a:t>
            </a:fld>
            <a:endParaRPr lang="nl-NL"/>
          </a:p>
        </p:txBody>
      </p:sp>
    </p:spTree>
    <p:extLst>
      <p:ext uri="{BB962C8B-B14F-4D97-AF65-F5344CB8AC3E}">
        <p14:creationId xmlns:p14="http://schemas.microsoft.com/office/powerpoint/2010/main" val="321891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2706-CEC5-4B81-B873-1835F808CE35}"/>
              </a:ext>
            </a:extLst>
          </p:cNvPr>
          <p:cNvSpPr>
            <a:spLocks noGrp="1"/>
          </p:cNvSpPr>
          <p:nvPr>
            <p:ph type="ctrTitle"/>
          </p:nvPr>
        </p:nvSpPr>
        <p:spPr>
          <a:xfrm>
            <a:off x="1524000" y="1122363"/>
            <a:ext cx="9144000" cy="2010581"/>
          </a:xfrm>
        </p:spPr>
        <p:txBody>
          <a:bodyPr/>
          <a:lstStyle/>
          <a:p>
            <a:r>
              <a:rPr lang="en-US" dirty="0"/>
              <a:t>Adapter</a:t>
            </a:r>
            <a:endParaRPr lang="nl-NL" dirty="0"/>
          </a:p>
        </p:txBody>
      </p:sp>
      <p:sp>
        <p:nvSpPr>
          <p:cNvPr id="3" name="Subtitle 2">
            <a:extLst>
              <a:ext uri="{FF2B5EF4-FFF2-40B4-BE49-F238E27FC236}">
                <a16:creationId xmlns:a16="http://schemas.microsoft.com/office/drawing/2014/main" id="{F41881C3-8D9B-4472-A1B6-45C20B89E30E}"/>
              </a:ext>
            </a:extLst>
          </p:cNvPr>
          <p:cNvSpPr>
            <a:spLocks noGrp="1"/>
          </p:cNvSpPr>
          <p:nvPr>
            <p:ph type="subTitle" idx="1"/>
          </p:nvPr>
        </p:nvSpPr>
        <p:spPr>
          <a:xfrm>
            <a:off x="1524000" y="3276600"/>
            <a:ext cx="9144000" cy="1655762"/>
          </a:xfrm>
        </p:spPr>
        <p:txBody>
          <a:bodyPr/>
          <a:lstStyle/>
          <a:p>
            <a:r>
              <a:rPr lang="en-US" dirty="0"/>
              <a:t>Design Pattern</a:t>
            </a:r>
            <a:endParaRPr lang="nl-NL" dirty="0"/>
          </a:p>
        </p:txBody>
      </p:sp>
      <p:pic>
        <p:nvPicPr>
          <p:cNvPr id="4" name="Picture 3">
            <a:extLst>
              <a:ext uri="{FF2B5EF4-FFF2-40B4-BE49-F238E27FC236}">
                <a16:creationId xmlns:a16="http://schemas.microsoft.com/office/drawing/2014/main" id="{E34780F1-9251-4E18-91E6-841CF713D91D}"/>
              </a:ext>
            </a:extLst>
          </p:cNvPr>
          <p:cNvPicPr>
            <a:picLocks noChangeAspect="1"/>
          </p:cNvPicPr>
          <p:nvPr/>
        </p:nvPicPr>
        <p:blipFill>
          <a:blip r:embed="rId2"/>
          <a:stretch>
            <a:fillRect/>
          </a:stretch>
        </p:blipFill>
        <p:spPr>
          <a:xfrm>
            <a:off x="4942681" y="3779043"/>
            <a:ext cx="2306637" cy="2306637"/>
          </a:xfrm>
          <a:prstGeom prst="rect">
            <a:avLst/>
          </a:prstGeom>
        </p:spPr>
      </p:pic>
    </p:spTree>
    <p:extLst>
      <p:ext uri="{BB962C8B-B14F-4D97-AF65-F5344CB8AC3E}">
        <p14:creationId xmlns:p14="http://schemas.microsoft.com/office/powerpoint/2010/main" val="314306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0938-1E14-4AA6-90BF-F4ADD0C8A952}"/>
              </a:ext>
            </a:extLst>
          </p:cNvPr>
          <p:cNvSpPr>
            <a:spLocks noGrp="1"/>
          </p:cNvSpPr>
          <p:nvPr>
            <p:ph type="title"/>
          </p:nvPr>
        </p:nvSpPr>
        <p:spPr/>
        <p:txBody>
          <a:bodyPr/>
          <a:lstStyle/>
          <a:p>
            <a:r>
              <a:rPr lang="en-GB" dirty="0">
                <a:cs typeface="Calibri Light"/>
              </a:rPr>
              <a:t>BMI Calculator</a:t>
            </a:r>
            <a:endParaRPr lang="en-GB" dirty="0" err="1"/>
          </a:p>
        </p:txBody>
      </p:sp>
      <p:sp>
        <p:nvSpPr>
          <p:cNvPr id="10" name="TextBox 9">
            <a:extLst>
              <a:ext uri="{FF2B5EF4-FFF2-40B4-BE49-F238E27FC236}">
                <a16:creationId xmlns:a16="http://schemas.microsoft.com/office/drawing/2014/main" id="{E54BEBF1-BFA7-425D-AA62-7C357C2FABFA}"/>
              </a:ext>
            </a:extLst>
          </p:cNvPr>
          <p:cNvSpPr txBox="1"/>
          <p:nvPr/>
        </p:nvSpPr>
        <p:spPr>
          <a:xfrm>
            <a:off x="797171" y="4822093"/>
            <a:ext cx="56837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Output:</a:t>
            </a:r>
            <a:endParaRPr lang="en-US" dirty="0"/>
          </a:p>
          <a:p>
            <a:endParaRPr lang="en-US" dirty="0"/>
          </a:p>
          <a:p>
            <a:r>
              <a:rPr lang="en-US" dirty="0"/>
              <a:t>De BMI van Bill is: 24.410624646791387</a:t>
            </a:r>
            <a:endParaRPr lang="en-US" dirty="0">
              <a:cs typeface="Calibri"/>
            </a:endParaRPr>
          </a:p>
          <a:p>
            <a:r>
              <a:rPr lang="en-US" dirty="0"/>
              <a:t>De BMI van Timo is: 28.408163265306122</a:t>
            </a:r>
            <a:endParaRPr lang="en-US" dirty="0">
              <a:cs typeface="Calibri"/>
            </a:endParaRPr>
          </a:p>
        </p:txBody>
      </p:sp>
      <p:pic>
        <p:nvPicPr>
          <p:cNvPr id="13" name="Picture 13" descr="Text, letter&#10;&#10;Description automatically generated">
            <a:extLst>
              <a:ext uri="{FF2B5EF4-FFF2-40B4-BE49-F238E27FC236}">
                <a16:creationId xmlns:a16="http://schemas.microsoft.com/office/drawing/2014/main" id="{1FC951C6-1E89-405D-A2F7-9BC844F8F05B}"/>
              </a:ext>
            </a:extLst>
          </p:cNvPr>
          <p:cNvPicPr>
            <a:picLocks noGrp="1" noChangeAspect="1"/>
          </p:cNvPicPr>
          <p:nvPr>
            <p:ph idx="1"/>
          </p:nvPr>
        </p:nvPicPr>
        <p:blipFill>
          <a:blip r:embed="rId2"/>
          <a:stretch>
            <a:fillRect/>
          </a:stretch>
        </p:blipFill>
        <p:spPr>
          <a:xfrm>
            <a:off x="704362" y="1710532"/>
            <a:ext cx="10206892" cy="2774217"/>
          </a:xfrm>
        </p:spPr>
      </p:pic>
    </p:spTree>
    <p:extLst>
      <p:ext uri="{BB962C8B-B14F-4D97-AF65-F5344CB8AC3E}">
        <p14:creationId xmlns:p14="http://schemas.microsoft.com/office/powerpoint/2010/main" val="4881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EB7A-8BCC-4650-909A-9DF0ECB676FE}"/>
              </a:ext>
            </a:extLst>
          </p:cNvPr>
          <p:cNvSpPr>
            <a:spLocks noGrp="1"/>
          </p:cNvSpPr>
          <p:nvPr>
            <p:ph type="title"/>
          </p:nvPr>
        </p:nvSpPr>
        <p:spPr/>
        <p:txBody>
          <a:bodyPr/>
          <a:lstStyle/>
          <a:p>
            <a:r>
              <a:rPr lang="en-US" dirty="0"/>
              <a:t>Object Adapter</a:t>
            </a:r>
            <a:endParaRPr lang="nl-NL" dirty="0"/>
          </a:p>
        </p:txBody>
      </p:sp>
      <p:pic>
        <p:nvPicPr>
          <p:cNvPr id="1026" name="Picture 2" descr="Structure of the Adapter pattern example">
            <a:extLst>
              <a:ext uri="{FF2B5EF4-FFF2-40B4-BE49-F238E27FC236}">
                <a16:creationId xmlns:a16="http://schemas.microsoft.com/office/drawing/2014/main" id="{22DA5F2A-20BB-4B1F-B698-A720A281BB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8172" y="1690688"/>
            <a:ext cx="6096000" cy="3619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91ECC4-E998-4C73-8BB7-3A4E757FCBB3}"/>
              </a:ext>
            </a:extLst>
          </p:cNvPr>
          <p:cNvSpPr txBox="1"/>
          <p:nvPr/>
        </p:nvSpPr>
        <p:spPr>
          <a:xfrm>
            <a:off x="5836172" y="6067274"/>
            <a:ext cx="5517628" cy="369332"/>
          </a:xfrm>
          <a:prstGeom prst="rect">
            <a:avLst/>
          </a:prstGeom>
          <a:noFill/>
        </p:spPr>
        <p:txBody>
          <a:bodyPr wrap="square">
            <a:spAutoFit/>
          </a:bodyPr>
          <a:lstStyle/>
          <a:p>
            <a:r>
              <a:rPr lang="nl-NL" dirty="0"/>
              <a:t>Bron: https://refactoring.guru/design-patterns/adapter</a:t>
            </a:r>
          </a:p>
        </p:txBody>
      </p:sp>
    </p:spTree>
    <p:extLst>
      <p:ext uri="{BB962C8B-B14F-4D97-AF65-F5344CB8AC3E}">
        <p14:creationId xmlns:p14="http://schemas.microsoft.com/office/powerpoint/2010/main" val="127068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CD2-7770-45B5-8483-004E8C0635E6}"/>
              </a:ext>
            </a:extLst>
          </p:cNvPr>
          <p:cNvSpPr>
            <a:spLocks noGrp="1"/>
          </p:cNvSpPr>
          <p:nvPr>
            <p:ph type="title"/>
          </p:nvPr>
        </p:nvSpPr>
        <p:spPr/>
        <p:txBody>
          <a:bodyPr/>
          <a:lstStyle/>
          <a:p>
            <a:r>
              <a:rPr lang="en-US" dirty="0"/>
              <a:t>Class Adapter</a:t>
            </a:r>
            <a:endParaRPr lang="nl-NL" dirty="0"/>
          </a:p>
        </p:txBody>
      </p:sp>
      <p:pic>
        <p:nvPicPr>
          <p:cNvPr id="2050" name="Picture 2" descr="Adapter design pattern (class adapter)">
            <a:extLst>
              <a:ext uri="{FF2B5EF4-FFF2-40B4-BE49-F238E27FC236}">
                <a16:creationId xmlns:a16="http://schemas.microsoft.com/office/drawing/2014/main" id="{9B7ADBA8-8C03-42BB-88AD-16A5C8A11E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559" y="1859600"/>
            <a:ext cx="5878390" cy="34201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DB0796-AF9E-43E8-B507-BEB757CE34BF}"/>
              </a:ext>
            </a:extLst>
          </p:cNvPr>
          <p:cNvSpPr txBox="1"/>
          <p:nvPr/>
        </p:nvSpPr>
        <p:spPr>
          <a:xfrm>
            <a:off x="5767754" y="5879585"/>
            <a:ext cx="5586046" cy="369332"/>
          </a:xfrm>
          <a:prstGeom prst="rect">
            <a:avLst/>
          </a:prstGeom>
          <a:noFill/>
        </p:spPr>
        <p:txBody>
          <a:bodyPr wrap="square">
            <a:spAutoFit/>
          </a:bodyPr>
          <a:lstStyle/>
          <a:p>
            <a:r>
              <a:rPr lang="nl-NL" dirty="0"/>
              <a:t>Bron :</a:t>
            </a:r>
            <a:r>
              <a:rPr lang="nl-NL" dirty="0" err="1"/>
              <a:t>https</a:t>
            </a:r>
            <a:r>
              <a:rPr lang="nl-NL" dirty="0"/>
              <a:t>://refactoring.guru/design-patterns/adapter</a:t>
            </a:r>
          </a:p>
        </p:txBody>
      </p:sp>
    </p:spTree>
    <p:extLst>
      <p:ext uri="{BB962C8B-B14F-4D97-AF65-F5344CB8AC3E}">
        <p14:creationId xmlns:p14="http://schemas.microsoft.com/office/powerpoint/2010/main" val="427860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FCFD-AE5C-46EE-B508-8170D36D42C3}"/>
              </a:ext>
            </a:extLst>
          </p:cNvPr>
          <p:cNvSpPr>
            <a:spLocks noGrp="1"/>
          </p:cNvSpPr>
          <p:nvPr>
            <p:ph type="title"/>
          </p:nvPr>
        </p:nvSpPr>
        <p:spPr/>
        <p:txBody>
          <a:bodyPr/>
          <a:lstStyle/>
          <a:p>
            <a:r>
              <a:rPr lang="en-GB" dirty="0">
                <a:cs typeface="Calibri Light"/>
              </a:rPr>
              <a:t>Adapter vs Decorator </a:t>
            </a:r>
          </a:p>
        </p:txBody>
      </p:sp>
      <p:sp>
        <p:nvSpPr>
          <p:cNvPr id="3" name="Content Placeholder 2">
            <a:extLst>
              <a:ext uri="{FF2B5EF4-FFF2-40B4-BE49-F238E27FC236}">
                <a16:creationId xmlns:a16="http://schemas.microsoft.com/office/drawing/2014/main" id="{A2A43E6E-728C-45BE-9CFF-65E2B89FA8FB}"/>
              </a:ext>
            </a:extLst>
          </p:cNvPr>
          <p:cNvSpPr>
            <a:spLocks noGrp="1"/>
          </p:cNvSpPr>
          <p:nvPr>
            <p:ph idx="1"/>
          </p:nvPr>
        </p:nvSpPr>
        <p:spPr/>
        <p:txBody>
          <a:bodyPr vert="horz" lIns="91440" tIns="45720" rIns="91440" bIns="45720" rtlCol="0" anchor="t">
            <a:normAutofit/>
          </a:bodyPr>
          <a:lstStyle/>
          <a:p>
            <a:pPr marL="0" indent="0">
              <a:buNone/>
            </a:pPr>
            <a:r>
              <a:rPr lang="en-GB" dirty="0">
                <a:cs typeface="Calibri"/>
              </a:rPr>
              <a:t>Worden </a:t>
            </a:r>
            <a:r>
              <a:rPr lang="en-GB" dirty="0" err="1">
                <a:cs typeface="Calibri"/>
              </a:rPr>
              <a:t>beide</a:t>
            </a:r>
            <a:r>
              <a:rPr lang="en-GB" dirty="0">
                <a:cs typeface="Calibri"/>
              </a:rPr>
              <a:t> "wrappers" </a:t>
            </a:r>
            <a:r>
              <a:rPr lang="en-GB" dirty="0" err="1">
                <a:cs typeface="Calibri"/>
              </a:rPr>
              <a:t>genoemd</a:t>
            </a:r>
          </a:p>
          <a:p>
            <a:pPr marL="0" indent="0">
              <a:buNone/>
            </a:pPr>
            <a:endParaRPr lang="en-GB" dirty="0">
              <a:cs typeface="Calibri"/>
            </a:endParaRPr>
          </a:p>
          <a:p>
            <a:r>
              <a:rPr lang="en-GB" dirty="0">
                <a:cs typeface="Calibri"/>
              </a:rPr>
              <a:t>Adapter: </a:t>
            </a:r>
            <a:r>
              <a:rPr lang="en-GB" dirty="0" err="1">
                <a:cs typeface="Calibri"/>
              </a:rPr>
              <a:t>zorgt</a:t>
            </a:r>
            <a:r>
              <a:rPr lang="en-GB" dirty="0">
                <a:cs typeface="Calibri"/>
              </a:rPr>
              <a:t> </a:t>
            </a:r>
            <a:r>
              <a:rPr lang="en-GB" dirty="0" err="1">
                <a:cs typeface="Calibri"/>
              </a:rPr>
              <a:t>ervoor</a:t>
            </a:r>
            <a:r>
              <a:rPr lang="en-GB" dirty="0">
                <a:cs typeface="Calibri"/>
              </a:rPr>
              <a:t> </a:t>
            </a:r>
            <a:r>
              <a:rPr lang="en-GB" dirty="0" err="1">
                <a:cs typeface="Calibri"/>
              </a:rPr>
              <a:t>dat</a:t>
            </a:r>
            <a:r>
              <a:rPr lang="en-GB" dirty="0">
                <a:cs typeface="Calibri"/>
              </a:rPr>
              <a:t> je </a:t>
            </a:r>
            <a:r>
              <a:rPr lang="en-GB" dirty="0" err="1">
                <a:cs typeface="Calibri"/>
              </a:rPr>
              <a:t>een</a:t>
            </a:r>
            <a:r>
              <a:rPr lang="en-GB" dirty="0">
                <a:cs typeface="Calibri"/>
              </a:rPr>
              <a:t> interface op </a:t>
            </a:r>
            <a:r>
              <a:rPr lang="en-GB" dirty="0" err="1">
                <a:cs typeface="Calibri"/>
              </a:rPr>
              <a:t>een</a:t>
            </a:r>
            <a:r>
              <a:rPr lang="en-GB" dirty="0">
                <a:cs typeface="Calibri"/>
              </a:rPr>
              <a:t> </a:t>
            </a:r>
            <a:r>
              <a:rPr lang="en-GB" dirty="0" err="1">
                <a:cs typeface="Calibri"/>
              </a:rPr>
              <a:t>ander</a:t>
            </a:r>
            <a:r>
              <a:rPr lang="en-GB" dirty="0">
                <a:cs typeface="Calibri"/>
              </a:rPr>
              <a:t> object met eigen interface </a:t>
            </a:r>
            <a:r>
              <a:rPr lang="en-GB" dirty="0" err="1">
                <a:cs typeface="Calibri"/>
              </a:rPr>
              <a:t>kunt</a:t>
            </a:r>
            <a:r>
              <a:rPr lang="en-GB" dirty="0">
                <a:cs typeface="Calibri"/>
              </a:rPr>
              <a:t> </a:t>
            </a:r>
            <a:r>
              <a:rPr lang="en-GB" dirty="0" err="1">
                <a:cs typeface="Calibri"/>
              </a:rPr>
              <a:t>toepassen</a:t>
            </a:r>
            <a:r>
              <a:rPr lang="en-GB" i="1" dirty="0">
                <a:cs typeface="Calibri"/>
              </a:rPr>
              <a:t> </a:t>
            </a:r>
            <a:r>
              <a:rPr lang="en-GB" i="1" dirty="0" err="1">
                <a:cs typeface="Calibri"/>
              </a:rPr>
              <a:t>zonder</a:t>
            </a:r>
            <a:r>
              <a:rPr lang="en-GB" i="1" dirty="0">
                <a:cs typeface="Calibri"/>
              </a:rPr>
              <a:t> </a:t>
            </a:r>
            <a:r>
              <a:rPr lang="en-GB" i="1" dirty="0" err="1">
                <a:cs typeface="Calibri"/>
              </a:rPr>
              <a:t>dat</a:t>
            </a:r>
            <a:r>
              <a:rPr lang="en-GB" i="1" dirty="0">
                <a:cs typeface="Calibri"/>
              </a:rPr>
              <a:t> je </a:t>
            </a:r>
            <a:r>
              <a:rPr lang="en-GB" i="1" dirty="0" err="1">
                <a:cs typeface="Calibri"/>
              </a:rPr>
              <a:t>daarmee</a:t>
            </a:r>
            <a:r>
              <a:rPr lang="en-GB" i="1" dirty="0">
                <a:cs typeface="Calibri"/>
              </a:rPr>
              <a:t> </a:t>
            </a:r>
            <a:r>
              <a:rPr lang="en-GB" i="1" dirty="0" err="1">
                <a:cs typeface="Calibri"/>
              </a:rPr>
              <a:t>nieuwe</a:t>
            </a:r>
            <a:r>
              <a:rPr lang="en-GB" i="1" dirty="0">
                <a:cs typeface="Calibri"/>
              </a:rPr>
              <a:t> </a:t>
            </a:r>
            <a:r>
              <a:rPr lang="en-GB" i="1" dirty="0" err="1">
                <a:cs typeface="Calibri"/>
              </a:rPr>
              <a:t>functies</a:t>
            </a:r>
            <a:r>
              <a:rPr lang="en-GB" i="1" dirty="0">
                <a:cs typeface="Calibri"/>
              </a:rPr>
              <a:t> </a:t>
            </a:r>
            <a:r>
              <a:rPr lang="en-GB" i="1" dirty="0" err="1">
                <a:cs typeface="Calibri"/>
              </a:rPr>
              <a:t>toevoegt</a:t>
            </a:r>
            <a:r>
              <a:rPr lang="en-GB" i="1" dirty="0">
                <a:cs typeface="Calibri"/>
              </a:rPr>
              <a:t>.</a:t>
            </a:r>
            <a:endParaRPr lang="en-GB"/>
          </a:p>
          <a:p>
            <a:endParaRPr lang="en-GB" dirty="0">
              <a:cs typeface="Calibri"/>
            </a:endParaRPr>
          </a:p>
          <a:p>
            <a:r>
              <a:rPr lang="en-GB" dirty="0">
                <a:cs typeface="Calibri"/>
              </a:rPr>
              <a:t>Decorator: </a:t>
            </a:r>
            <a:r>
              <a:rPr lang="en-GB" dirty="0" err="1">
                <a:ea typeface="+mn-lt"/>
                <a:cs typeface="+mn-lt"/>
              </a:rPr>
              <a:t>voegt</a:t>
            </a:r>
            <a:r>
              <a:rPr lang="en-GB" dirty="0">
                <a:ea typeface="+mn-lt"/>
                <a:cs typeface="+mn-lt"/>
              </a:rPr>
              <a:t> </a:t>
            </a:r>
            <a:r>
              <a:rPr lang="en-GB" i="1" dirty="0" err="1">
                <a:ea typeface="+mn-lt"/>
                <a:cs typeface="+mn-lt"/>
              </a:rPr>
              <a:t>nieuwe</a:t>
            </a:r>
            <a:r>
              <a:rPr lang="en-GB" dirty="0">
                <a:ea typeface="+mn-lt"/>
                <a:cs typeface="+mn-lt"/>
              </a:rPr>
              <a:t> </a:t>
            </a:r>
            <a:r>
              <a:rPr lang="en-GB" dirty="0" err="1">
                <a:ea typeface="+mn-lt"/>
                <a:cs typeface="+mn-lt"/>
              </a:rPr>
              <a:t>functionaliteiten</a:t>
            </a:r>
            <a:r>
              <a:rPr lang="en-GB" dirty="0">
                <a:ea typeface="+mn-lt"/>
                <a:cs typeface="+mn-lt"/>
              </a:rPr>
              <a:t> toe </a:t>
            </a:r>
            <a:r>
              <a:rPr lang="en-GB" dirty="0" err="1">
                <a:ea typeface="+mn-lt"/>
                <a:cs typeface="+mn-lt"/>
              </a:rPr>
              <a:t>aan</a:t>
            </a:r>
            <a:r>
              <a:rPr lang="en-GB" dirty="0">
                <a:ea typeface="+mn-lt"/>
                <a:cs typeface="+mn-lt"/>
              </a:rPr>
              <a:t> </a:t>
            </a:r>
            <a:r>
              <a:rPr lang="en-GB" dirty="0" err="1">
                <a:ea typeface="+mn-lt"/>
                <a:cs typeface="+mn-lt"/>
              </a:rPr>
              <a:t>een</a:t>
            </a:r>
            <a:r>
              <a:rPr lang="en-GB" dirty="0">
                <a:ea typeface="+mn-lt"/>
                <a:cs typeface="+mn-lt"/>
              </a:rPr>
              <a:t> object.</a:t>
            </a:r>
          </a:p>
        </p:txBody>
      </p:sp>
    </p:spTree>
    <p:extLst>
      <p:ext uri="{BB962C8B-B14F-4D97-AF65-F5344CB8AC3E}">
        <p14:creationId xmlns:p14="http://schemas.microsoft.com/office/powerpoint/2010/main" val="220567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D5F1-12AD-4F8A-9DF6-BB28C57CF1C2}"/>
              </a:ext>
            </a:extLst>
          </p:cNvPr>
          <p:cNvSpPr>
            <a:spLocks noGrp="1"/>
          </p:cNvSpPr>
          <p:nvPr>
            <p:ph type="title"/>
          </p:nvPr>
        </p:nvSpPr>
        <p:spPr/>
        <p:txBody>
          <a:bodyPr/>
          <a:lstStyle/>
          <a:p>
            <a:r>
              <a:rPr lang="en-US" dirty="0"/>
              <a:t>Voor- </a:t>
            </a:r>
            <a:r>
              <a:rPr lang="en-US" dirty="0" err="1"/>
              <a:t>en</a:t>
            </a:r>
            <a:r>
              <a:rPr lang="en-US" dirty="0"/>
              <a:t> </a:t>
            </a:r>
            <a:r>
              <a:rPr lang="en-US" dirty="0" err="1"/>
              <a:t>nadelen</a:t>
            </a:r>
            <a:r>
              <a:rPr lang="en-US" dirty="0"/>
              <a:t> adapter</a:t>
            </a:r>
            <a:endParaRPr lang="nl-NL" dirty="0"/>
          </a:p>
        </p:txBody>
      </p:sp>
      <p:sp>
        <p:nvSpPr>
          <p:cNvPr id="3" name="Content Placeholder 2">
            <a:extLst>
              <a:ext uri="{FF2B5EF4-FFF2-40B4-BE49-F238E27FC236}">
                <a16:creationId xmlns:a16="http://schemas.microsoft.com/office/drawing/2014/main" id="{400910D4-0181-462B-8FAF-7363AD3BC0D2}"/>
              </a:ext>
            </a:extLst>
          </p:cNvPr>
          <p:cNvSpPr>
            <a:spLocks noGrp="1"/>
          </p:cNvSpPr>
          <p:nvPr>
            <p:ph idx="1"/>
          </p:nvPr>
        </p:nvSpPr>
        <p:spPr>
          <a:xfrm>
            <a:off x="838200" y="1687195"/>
            <a:ext cx="10515600" cy="4351338"/>
          </a:xfrm>
        </p:spPr>
        <p:txBody>
          <a:bodyPr/>
          <a:lstStyle/>
          <a:p>
            <a:pPr marL="0" indent="0">
              <a:buNone/>
            </a:pPr>
            <a:r>
              <a:rPr lang="en-US" dirty="0" err="1"/>
              <a:t>Voordelen</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Nadelen</a:t>
            </a:r>
            <a:r>
              <a:rPr lang="en-US" dirty="0"/>
              <a:t>:</a:t>
            </a:r>
          </a:p>
          <a:p>
            <a:pPr marL="0" indent="0">
              <a:buNone/>
            </a:pPr>
            <a:endParaRPr lang="nl-NL" dirty="0"/>
          </a:p>
        </p:txBody>
      </p:sp>
      <p:sp>
        <p:nvSpPr>
          <p:cNvPr id="5" name="TextBox 4">
            <a:extLst>
              <a:ext uri="{FF2B5EF4-FFF2-40B4-BE49-F238E27FC236}">
                <a16:creationId xmlns:a16="http://schemas.microsoft.com/office/drawing/2014/main" id="{7A5562B4-8C45-499C-825D-EB16BAE3AD19}"/>
              </a:ext>
            </a:extLst>
          </p:cNvPr>
          <p:cNvSpPr txBox="1"/>
          <p:nvPr/>
        </p:nvSpPr>
        <p:spPr>
          <a:xfrm>
            <a:off x="838200" y="2385536"/>
            <a:ext cx="8001000"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Je </a:t>
            </a:r>
            <a:r>
              <a:rPr lang="en-US" b="0" i="0" dirty="0" err="1">
                <a:solidFill>
                  <a:srgbClr val="444444"/>
                </a:solidFill>
                <a:effectLst/>
                <a:latin typeface="PT Sans" panose="020B0503020203020204" pitchFamily="34" charset="0"/>
              </a:rPr>
              <a:t>houd</a:t>
            </a:r>
            <a:r>
              <a:rPr lang="en-US" b="0" i="0" dirty="0">
                <a:solidFill>
                  <a:srgbClr val="444444"/>
                </a:solidFill>
                <a:effectLst/>
                <a:latin typeface="PT Sans" panose="020B0503020203020204" pitchFamily="34" charset="0"/>
              </a:rPr>
              <a:t> de data </a:t>
            </a:r>
            <a:r>
              <a:rPr lang="en-US" b="0" i="0" dirty="0" err="1">
                <a:solidFill>
                  <a:srgbClr val="444444"/>
                </a:solidFill>
                <a:effectLst/>
                <a:latin typeface="PT Sans" panose="020B0503020203020204" pitchFamily="34" charset="0"/>
              </a:rPr>
              <a:t>netjes</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gescheiden</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en</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hoeft</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geen</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aanpassingen</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te</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doen</a:t>
            </a:r>
            <a:r>
              <a:rPr lang="en-US" b="0" i="0" dirty="0">
                <a:solidFill>
                  <a:srgbClr val="444444"/>
                </a:solidFill>
                <a:effectLst/>
                <a:latin typeface="PT Sans" panose="020B0503020203020204" pitchFamily="34" charset="0"/>
              </a:rPr>
              <a:t> in de business logic van je </a:t>
            </a:r>
            <a:r>
              <a:rPr lang="en-US" b="0" i="0" dirty="0" err="1">
                <a:solidFill>
                  <a:srgbClr val="444444"/>
                </a:solidFill>
                <a:effectLst/>
                <a:latin typeface="PT Sans" panose="020B0503020203020204" pitchFamily="34" charset="0"/>
              </a:rPr>
              <a:t>systeem</a:t>
            </a:r>
            <a:r>
              <a:rPr lang="en-US" b="0" i="0" dirty="0">
                <a:solidFill>
                  <a:srgbClr val="444444"/>
                </a:solidFill>
                <a:effectLst/>
                <a:latin typeface="PT Sans" panose="020B0503020203020204" pitchFamily="34" charset="0"/>
              </a:rPr>
              <a:t>.</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Je </a:t>
            </a:r>
            <a:r>
              <a:rPr lang="en-US" b="0" i="0" dirty="0" err="1">
                <a:solidFill>
                  <a:srgbClr val="444444"/>
                </a:solidFill>
                <a:effectLst/>
                <a:latin typeface="PT Sans" panose="020B0503020203020204" pitchFamily="34" charset="0"/>
              </a:rPr>
              <a:t>hoeft</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geen</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bestaande</a:t>
            </a:r>
            <a:r>
              <a:rPr lang="en-US" b="0" i="0" dirty="0">
                <a:solidFill>
                  <a:srgbClr val="444444"/>
                </a:solidFill>
                <a:effectLst/>
                <a:latin typeface="PT Sans" panose="020B0503020203020204" pitchFamily="34" charset="0"/>
              </a:rPr>
              <a:t> code om </a:t>
            </a:r>
            <a:r>
              <a:rPr lang="en-US" b="0" i="0" dirty="0" err="1">
                <a:solidFill>
                  <a:srgbClr val="444444"/>
                </a:solidFill>
                <a:effectLst/>
                <a:latin typeface="PT Sans" panose="020B0503020203020204" pitchFamily="34" charset="0"/>
              </a:rPr>
              <a:t>te</a:t>
            </a:r>
            <a:r>
              <a:rPr lang="en-US" b="0" i="0" dirty="0">
                <a:solidFill>
                  <a:srgbClr val="444444"/>
                </a:solidFill>
                <a:effectLst/>
                <a:latin typeface="PT Sans" panose="020B0503020203020204" pitchFamily="34" charset="0"/>
              </a:rPr>
              <a:t> </a:t>
            </a:r>
            <a:r>
              <a:rPr lang="en-US" b="0" i="0" dirty="0" err="1">
                <a:solidFill>
                  <a:srgbClr val="444444"/>
                </a:solidFill>
                <a:effectLst/>
                <a:latin typeface="PT Sans" panose="020B0503020203020204" pitchFamily="34" charset="0"/>
              </a:rPr>
              <a:t>bouwen</a:t>
            </a:r>
            <a:r>
              <a:rPr lang="en-US" b="0" i="0" dirty="0">
                <a:solidFill>
                  <a:srgbClr val="444444"/>
                </a:solidFill>
                <a:effectLst/>
                <a:latin typeface="PT Sans" panose="020B0503020203020204" pitchFamily="34" charset="0"/>
              </a:rPr>
              <a:t> om </a:t>
            </a:r>
            <a:r>
              <a:rPr lang="en-US" b="0" i="0" dirty="0" err="1">
                <a:solidFill>
                  <a:srgbClr val="444444"/>
                </a:solidFill>
                <a:effectLst/>
                <a:latin typeface="PT Sans" panose="020B0503020203020204" pitchFamily="34" charset="0"/>
              </a:rPr>
              <a:t>nieuwe</a:t>
            </a:r>
            <a:r>
              <a:rPr lang="en-US" dirty="0">
                <a:solidFill>
                  <a:srgbClr val="444444"/>
                </a:solidFill>
                <a:latin typeface="PT Sans" panose="020B0503020203020204" pitchFamily="34" charset="0"/>
              </a:rPr>
              <a:t> software toe </a:t>
            </a:r>
            <a:r>
              <a:rPr lang="en-US" dirty="0" err="1">
                <a:solidFill>
                  <a:srgbClr val="444444"/>
                </a:solidFill>
                <a:latin typeface="PT Sans" panose="020B0503020203020204" pitchFamily="34" charset="0"/>
              </a:rPr>
              <a:t>te</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voegen</a:t>
            </a:r>
            <a:r>
              <a:rPr lang="en-US" dirty="0">
                <a:solidFill>
                  <a:srgbClr val="444444"/>
                </a:solidFill>
                <a:latin typeface="PT Sans" panose="020B0503020203020204" pitchFamily="34" charset="0"/>
              </a:rPr>
              <a:t>.</a:t>
            </a:r>
            <a:endParaRPr lang="en-US" b="0" i="0" dirty="0">
              <a:solidFill>
                <a:srgbClr val="444444"/>
              </a:solidFill>
              <a:effectLst/>
              <a:latin typeface="PT Sans" panose="020B0503020203020204" pitchFamily="34" charset="0"/>
            </a:endParaRPr>
          </a:p>
        </p:txBody>
      </p:sp>
      <p:sp>
        <p:nvSpPr>
          <p:cNvPr id="6" name="TextBox 5">
            <a:extLst>
              <a:ext uri="{FF2B5EF4-FFF2-40B4-BE49-F238E27FC236}">
                <a16:creationId xmlns:a16="http://schemas.microsoft.com/office/drawing/2014/main" id="{C1B29050-4097-44E6-870F-E58535122386}"/>
              </a:ext>
            </a:extLst>
          </p:cNvPr>
          <p:cNvSpPr txBox="1"/>
          <p:nvPr/>
        </p:nvSpPr>
        <p:spPr>
          <a:xfrm>
            <a:off x="838200" y="4783296"/>
            <a:ext cx="8001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je code </a:t>
            </a:r>
            <a:r>
              <a:rPr lang="en-US" b="0" i="0" dirty="0" err="1">
                <a:solidFill>
                  <a:srgbClr val="444444"/>
                </a:solidFill>
                <a:effectLst/>
                <a:latin typeface="PT Sans" panose="020B0503020203020204" pitchFamily="34" charset="0"/>
              </a:rPr>
              <a:t>kan</a:t>
            </a:r>
            <a:r>
              <a:rPr lang="en-US" b="0" i="0" dirty="0">
                <a:solidFill>
                  <a:srgbClr val="444444"/>
                </a:solidFill>
                <a:effectLst/>
                <a:latin typeface="PT Sans" panose="020B0503020203020204" pitchFamily="34" charset="0"/>
              </a:rPr>
              <a:t> complex </a:t>
            </a:r>
            <a:r>
              <a:rPr lang="en-US" b="0" i="0" dirty="0" err="1">
                <a:solidFill>
                  <a:srgbClr val="444444"/>
                </a:solidFill>
                <a:effectLst/>
                <a:latin typeface="PT Sans" panose="020B0503020203020204" pitchFamily="34" charset="0"/>
              </a:rPr>
              <a:t>worden</a:t>
            </a:r>
            <a:r>
              <a:rPr lang="en-US" b="0" i="0" dirty="0">
                <a:solidFill>
                  <a:srgbClr val="444444"/>
                </a:solidFill>
                <a:effectLst/>
                <a:latin typeface="PT Sans" panose="020B0503020203020204" pitchFamily="34" charset="0"/>
              </a:rPr>
              <a:t>. </a:t>
            </a:r>
            <a:r>
              <a:rPr lang="en-US" dirty="0">
                <a:solidFill>
                  <a:srgbClr val="444444"/>
                </a:solidFill>
                <a:latin typeface="PT Sans" panose="020B0503020203020204" pitchFamily="34" charset="0"/>
              </a:rPr>
              <a:t>A</a:t>
            </a:r>
            <a:r>
              <a:rPr lang="en-US" b="0" i="0" dirty="0">
                <a:solidFill>
                  <a:srgbClr val="444444"/>
                </a:solidFill>
                <a:effectLst/>
                <a:latin typeface="PT Sans" panose="020B0503020203020204" pitchFamily="34" charset="0"/>
              </a:rPr>
              <a:t>ls je </a:t>
            </a:r>
            <a:r>
              <a:rPr lang="en-US" b="0" i="0" dirty="0" err="1">
                <a:solidFill>
                  <a:srgbClr val="444444"/>
                </a:solidFill>
                <a:effectLst/>
                <a:latin typeface="PT Sans" panose="020B0503020203020204" pitchFamily="34" charset="0"/>
              </a:rPr>
              <a:t>veel</a:t>
            </a:r>
            <a:r>
              <a:rPr lang="en-US" b="0" i="0" dirty="0">
                <a:solidFill>
                  <a:srgbClr val="444444"/>
                </a:solidFill>
                <a:effectLst/>
                <a:latin typeface="PT Sans" panose="020B0503020203020204" pitchFamily="34" charset="0"/>
              </a:rPr>
              <a:t> </a:t>
            </a:r>
            <a:r>
              <a:rPr lang="en-US" dirty="0">
                <a:solidFill>
                  <a:srgbClr val="444444"/>
                </a:solidFill>
                <a:latin typeface="PT Sans" panose="020B0503020203020204" pitchFamily="34" charset="0"/>
              </a:rPr>
              <a:t>adapters </a:t>
            </a:r>
            <a:r>
              <a:rPr lang="en-US" dirty="0" err="1">
                <a:solidFill>
                  <a:srgbClr val="444444"/>
                </a:solidFill>
                <a:latin typeface="PT Sans" panose="020B0503020203020204" pitchFamily="34" charset="0"/>
              </a:rPr>
              <a:t>toevoegd</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omdat</a:t>
            </a:r>
            <a:r>
              <a:rPr lang="en-US" dirty="0">
                <a:solidFill>
                  <a:srgbClr val="444444"/>
                </a:solidFill>
                <a:latin typeface="PT Sans" panose="020B0503020203020204" pitchFamily="34" charset="0"/>
              </a:rPr>
              <a:t> er dan </a:t>
            </a:r>
            <a:r>
              <a:rPr lang="en-US" dirty="0" err="1">
                <a:solidFill>
                  <a:srgbClr val="444444"/>
                </a:solidFill>
                <a:latin typeface="PT Sans" panose="020B0503020203020204" pitchFamily="34" charset="0"/>
              </a:rPr>
              <a:t>allerlei</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nieuwe</a:t>
            </a:r>
            <a:r>
              <a:rPr lang="en-US" dirty="0">
                <a:solidFill>
                  <a:srgbClr val="444444"/>
                </a:solidFill>
                <a:latin typeface="PT Sans" panose="020B0503020203020204" pitchFamily="34" charset="0"/>
              </a:rPr>
              <a:t> interfaces </a:t>
            </a:r>
            <a:r>
              <a:rPr lang="en-US" dirty="0" err="1">
                <a:solidFill>
                  <a:srgbClr val="444444"/>
                </a:solidFill>
                <a:latin typeface="PT Sans" panose="020B0503020203020204" pitchFamily="34" charset="0"/>
              </a:rPr>
              <a:t>bijkomen</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Wanneer</a:t>
            </a:r>
            <a:r>
              <a:rPr lang="en-US" dirty="0">
                <a:solidFill>
                  <a:srgbClr val="444444"/>
                </a:solidFill>
                <a:latin typeface="PT Sans" panose="020B0503020203020204" pitchFamily="34" charset="0"/>
              </a:rPr>
              <a:t> je </a:t>
            </a:r>
            <a:r>
              <a:rPr lang="en-US" dirty="0" err="1">
                <a:solidFill>
                  <a:srgbClr val="444444"/>
                </a:solidFill>
                <a:latin typeface="PT Sans" panose="020B0503020203020204" pitchFamily="34" charset="0"/>
              </a:rPr>
              <a:t>veel</a:t>
            </a:r>
            <a:r>
              <a:rPr lang="en-US" dirty="0">
                <a:solidFill>
                  <a:srgbClr val="444444"/>
                </a:solidFill>
                <a:latin typeface="PT Sans" panose="020B0503020203020204" pitchFamily="34" charset="0"/>
              </a:rPr>
              <a:t> adapters </a:t>
            </a:r>
            <a:r>
              <a:rPr lang="en-US" dirty="0" err="1">
                <a:solidFill>
                  <a:srgbClr val="444444"/>
                </a:solidFill>
                <a:latin typeface="PT Sans" panose="020B0503020203020204" pitchFamily="34" charset="0"/>
              </a:rPr>
              <a:t>moet</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gebruiken</a:t>
            </a:r>
            <a:r>
              <a:rPr lang="en-US" dirty="0">
                <a:solidFill>
                  <a:srgbClr val="444444"/>
                </a:solidFill>
                <a:latin typeface="PT Sans" panose="020B0503020203020204" pitchFamily="34" charset="0"/>
              </a:rPr>
              <a:t> is het </a:t>
            </a:r>
            <a:r>
              <a:rPr lang="en-US" dirty="0" err="1">
                <a:solidFill>
                  <a:srgbClr val="444444"/>
                </a:solidFill>
                <a:latin typeface="PT Sans" panose="020B0503020203020204" pitchFamily="34" charset="0"/>
              </a:rPr>
              <a:t>raadzaam</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na</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te</a:t>
            </a:r>
            <a:r>
              <a:rPr lang="en-US" dirty="0">
                <a:solidFill>
                  <a:srgbClr val="444444"/>
                </a:solidFill>
                <a:latin typeface="PT Sans" panose="020B0503020203020204" pitchFamily="34" charset="0"/>
              </a:rPr>
              <a:t> </a:t>
            </a:r>
            <a:r>
              <a:rPr lang="en-US" dirty="0" err="1">
                <a:solidFill>
                  <a:srgbClr val="444444"/>
                </a:solidFill>
                <a:latin typeface="PT Sans" panose="020B0503020203020204" pitchFamily="34" charset="0"/>
              </a:rPr>
              <a:t>denken</a:t>
            </a:r>
            <a:r>
              <a:rPr lang="en-US" dirty="0">
                <a:solidFill>
                  <a:srgbClr val="444444"/>
                </a:solidFill>
                <a:latin typeface="PT Sans" panose="020B0503020203020204" pitchFamily="34" charset="0"/>
              </a:rPr>
              <a:t> over de </a:t>
            </a:r>
            <a:r>
              <a:rPr lang="en-US" dirty="0" err="1">
                <a:solidFill>
                  <a:srgbClr val="444444"/>
                </a:solidFill>
                <a:latin typeface="PT Sans" panose="020B0503020203020204" pitchFamily="34" charset="0"/>
              </a:rPr>
              <a:t>structuur</a:t>
            </a:r>
            <a:r>
              <a:rPr lang="en-US" dirty="0">
                <a:solidFill>
                  <a:srgbClr val="444444"/>
                </a:solidFill>
                <a:latin typeface="PT Sans" panose="020B0503020203020204" pitchFamily="34" charset="0"/>
              </a:rPr>
              <a:t> van je </a:t>
            </a:r>
            <a:r>
              <a:rPr lang="en-US" dirty="0" err="1">
                <a:solidFill>
                  <a:srgbClr val="444444"/>
                </a:solidFill>
                <a:latin typeface="PT Sans" panose="020B0503020203020204" pitchFamily="34" charset="0"/>
              </a:rPr>
              <a:t>oorspronkelijke</a:t>
            </a:r>
            <a:r>
              <a:rPr lang="en-US" dirty="0">
                <a:solidFill>
                  <a:srgbClr val="444444"/>
                </a:solidFill>
                <a:latin typeface="PT Sans" panose="020B0503020203020204" pitchFamily="34" charset="0"/>
              </a:rPr>
              <a:t> code.</a:t>
            </a:r>
            <a:endParaRPr lang="en-US" b="0" i="0" dirty="0">
              <a:solidFill>
                <a:srgbClr val="444444"/>
              </a:solidFill>
              <a:effectLst/>
              <a:latin typeface="PT Sans" panose="020B0503020203020204" pitchFamily="34" charset="0"/>
            </a:endParaRPr>
          </a:p>
        </p:txBody>
      </p:sp>
    </p:spTree>
    <p:extLst>
      <p:ext uri="{BB962C8B-B14F-4D97-AF65-F5344CB8AC3E}">
        <p14:creationId xmlns:p14="http://schemas.microsoft.com/office/powerpoint/2010/main" val="19048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0EB5-39EA-4803-8B00-A8360F02CDE5}"/>
              </a:ext>
            </a:extLst>
          </p:cNvPr>
          <p:cNvSpPr>
            <a:spLocks noGrp="1"/>
          </p:cNvSpPr>
          <p:nvPr>
            <p:ph type="title"/>
          </p:nvPr>
        </p:nvSpPr>
        <p:spPr/>
        <p:txBody>
          <a:bodyPr/>
          <a:lstStyle/>
          <a:p>
            <a:r>
              <a:rPr lang="en-US" dirty="0" err="1"/>
              <a:t>Introductie</a:t>
            </a:r>
            <a:endParaRPr lang="nl-NL" dirty="0"/>
          </a:p>
        </p:txBody>
      </p:sp>
      <p:sp>
        <p:nvSpPr>
          <p:cNvPr id="3" name="Content Placeholder 2">
            <a:extLst>
              <a:ext uri="{FF2B5EF4-FFF2-40B4-BE49-F238E27FC236}">
                <a16:creationId xmlns:a16="http://schemas.microsoft.com/office/drawing/2014/main" id="{42C8E89B-43CD-47AF-BCF1-945F37349FD4}"/>
              </a:ext>
            </a:extLst>
          </p:cNvPr>
          <p:cNvSpPr>
            <a:spLocks noGrp="1"/>
          </p:cNvSpPr>
          <p:nvPr>
            <p:ph idx="1"/>
          </p:nvPr>
        </p:nvSpPr>
        <p:spPr>
          <a:xfrm>
            <a:off x="838200" y="1860941"/>
            <a:ext cx="10515600" cy="4351338"/>
          </a:xfrm>
        </p:spPr>
        <p:txBody>
          <a:bodyPr vert="horz" lIns="91440" tIns="45720" rIns="91440" bIns="45720" rtlCol="0" anchor="t">
            <a:normAutofit/>
          </a:bodyPr>
          <a:lstStyle/>
          <a:p>
            <a:pPr marL="0" indent="0" algn="l">
              <a:buNone/>
            </a:pPr>
            <a:endParaRPr lang="en-US" dirty="0">
              <a:solidFill>
                <a:srgbClr val="444444"/>
              </a:solidFill>
            </a:endParaRPr>
          </a:p>
          <a:p>
            <a:pPr marL="0" indent="0">
              <a:buNone/>
            </a:pPr>
            <a:r>
              <a:rPr lang="en-US" b="1" dirty="0">
                <a:solidFill>
                  <a:srgbClr val="444444"/>
                </a:solidFill>
                <a:cs typeface="Calibri" panose="020F0502020204030204"/>
              </a:rPr>
              <a:t>Structural Pattern</a:t>
            </a:r>
            <a:endParaRPr lang="en-US" b="1" i="0" dirty="0">
              <a:solidFill>
                <a:srgbClr val="444444"/>
              </a:solidFill>
              <a:effectLst/>
              <a:cs typeface="Calibri" panose="020F0502020204030204"/>
            </a:endParaRPr>
          </a:p>
          <a:p>
            <a:pPr marL="0" indent="0">
              <a:buNone/>
            </a:pPr>
            <a:endParaRPr lang="en-US" dirty="0">
              <a:solidFill>
                <a:srgbClr val="444444"/>
              </a:solidFill>
            </a:endParaRPr>
          </a:p>
          <a:p>
            <a:pPr marL="0" indent="0" algn="l">
              <a:buNone/>
            </a:pPr>
            <a:r>
              <a:rPr lang="en-US" b="0" i="0" dirty="0">
                <a:solidFill>
                  <a:srgbClr val="444444"/>
                </a:solidFill>
                <a:effectLst/>
              </a:rPr>
              <a:t>"Convert the interface of a class into another interface clients expect.   Adapter lets classes work together that couldn't otherwise because of  incompatible interfaces." [</a:t>
            </a:r>
            <a:r>
              <a:rPr lang="en-US" b="0" i="0" dirty="0" err="1">
                <a:solidFill>
                  <a:srgbClr val="444444"/>
                </a:solidFill>
                <a:effectLst/>
              </a:rPr>
              <a:t>GoF</a:t>
            </a:r>
            <a:r>
              <a:rPr lang="en-US" b="0" i="0" dirty="0">
                <a:solidFill>
                  <a:srgbClr val="444444"/>
                </a:solidFill>
                <a:effectLst/>
              </a:rPr>
              <a:t>]</a:t>
            </a:r>
          </a:p>
          <a:p>
            <a:pPr marL="0" indent="0" algn="l">
              <a:buNone/>
            </a:pPr>
            <a:endParaRPr lang="en-US" b="0" i="0" dirty="0">
              <a:solidFill>
                <a:srgbClr val="444444"/>
              </a:solidFill>
              <a:effectLst/>
            </a:endParaRPr>
          </a:p>
          <a:p>
            <a:pPr marL="0" indent="0" algn="l">
              <a:buNone/>
            </a:pPr>
            <a:endParaRPr lang="en-US" b="0" i="0" dirty="0">
              <a:solidFill>
                <a:srgbClr val="444444"/>
              </a:solidFill>
              <a:effectLst/>
            </a:endParaRPr>
          </a:p>
          <a:p>
            <a:pPr marL="0" indent="0">
              <a:buNone/>
            </a:pPr>
            <a:endParaRPr lang="nl-NL" dirty="0"/>
          </a:p>
        </p:txBody>
      </p:sp>
    </p:spTree>
    <p:extLst>
      <p:ext uri="{BB962C8B-B14F-4D97-AF65-F5344CB8AC3E}">
        <p14:creationId xmlns:p14="http://schemas.microsoft.com/office/powerpoint/2010/main" val="396286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9EFE-AA90-48DC-BA10-667527327008}"/>
              </a:ext>
            </a:extLst>
          </p:cNvPr>
          <p:cNvSpPr>
            <a:spLocks noGrp="1"/>
          </p:cNvSpPr>
          <p:nvPr>
            <p:ph type="title"/>
          </p:nvPr>
        </p:nvSpPr>
        <p:spPr/>
        <p:txBody>
          <a:bodyPr/>
          <a:lstStyle/>
          <a:p>
            <a:r>
              <a:rPr lang="en-US" dirty="0" err="1"/>
              <a:t>Probleem</a:t>
            </a:r>
            <a:endParaRPr lang="nl-NL" dirty="0"/>
          </a:p>
        </p:txBody>
      </p:sp>
      <p:sp>
        <p:nvSpPr>
          <p:cNvPr id="6" name="Rectangle 5">
            <a:extLst>
              <a:ext uri="{FF2B5EF4-FFF2-40B4-BE49-F238E27FC236}">
                <a16:creationId xmlns:a16="http://schemas.microsoft.com/office/drawing/2014/main" id="{57EE903A-B790-411D-A584-65627E4AAAC3}"/>
              </a:ext>
            </a:extLst>
          </p:cNvPr>
          <p:cNvSpPr>
            <a:spLocks noChangeArrowheads="1"/>
          </p:cNvSpPr>
          <p:nvPr/>
        </p:nvSpPr>
        <p:spPr bwMode="auto">
          <a:xfrm>
            <a:off x="5021438" y="2182505"/>
            <a:ext cx="633236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nl-NL" altLang="nl-NL" sz="2400" b="0" i="0" u="none" strike="noStrike" cap="none" normalizeH="0" baseline="0" dirty="0">
                <a:ln>
                  <a:noFill/>
                </a:ln>
                <a:solidFill>
                  <a:srgbClr val="000000"/>
                </a:solidFill>
                <a:effectLst/>
                <a:latin typeface="Verdana" panose="020B0604030504040204" pitchFamily="34" charset="0"/>
              </a:rPr>
              <a:t>Soms komt het voor dat een klasse (</a:t>
            </a:r>
            <a:r>
              <a:rPr kumimoji="0" lang="nl-NL" altLang="nl-NL" sz="2400" b="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Adaptee</a:t>
            </a:r>
            <a:r>
              <a:rPr kumimoji="0" lang="nl-NL" altLang="nl-NL" sz="2400" b="0" i="0" u="none" strike="noStrike" cap="none" normalizeH="0" baseline="0" dirty="0">
                <a:ln>
                  <a:noFill/>
                </a:ln>
                <a:solidFill>
                  <a:srgbClr val="000000"/>
                </a:solidFill>
                <a:effectLst/>
                <a:latin typeface="Verdana" panose="020B0604030504040204" pitchFamily="34" charset="0"/>
              </a:rPr>
              <a:t>) niet kan worden hergebruikt omdat deze niet conformeert aan de interface (</a:t>
            </a:r>
            <a:r>
              <a:rPr kumimoji="0" lang="nl-NL" altLang="nl-NL"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Target</a:t>
            </a:r>
            <a:r>
              <a:rPr kumimoji="0" lang="nl-NL" altLang="nl-NL" sz="2400" b="0" i="0" u="none" strike="noStrike" cap="none" normalizeH="0" baseline="0" dirty="0">
                <a:ln>
                  <a:noFill/>
                </a:ln>
                <a:solidFill>
                  <a:srgbClr val="000000"/>
                </a:solidFill>
                <a:effectLst/>
                <a:latin typeface="Verdana" panose="020B0604030504040204" pitchFamily="34" charset="0"/>
              </a:rPr>
              <a:t>) die een client nodig heeft. </a:t>
            </a:r>
          </a:p>
          <a:p>
            <a:pPr marL="0" marR="0" lvl="0" indent="0" algn="l" defTabSz="914400" rtl="0" eaLnBrk="0" fontAlgn="base" latinLnBrk="0" hangingPunct="0">
              <a:lnSpc>
                <a:spcPct val="100000"/>
              </a:lnSpc>
              <a:spcBef>
                <a:spcPct val="0"/>
              </a:spcBef>
              <a:spcAft>
                <a:spcPct val="0"/>
              </a:spcAft>
              <a:buClrTx/>
              <a:buSzTx/>
              <a:tabLst/>
            </a:pPr>
            <a:endParaRPr lang="nl-NL" altLang="nl-NL" sz="2400" dirty="0">
              <a:solidFill>
                <a:srgbClr val="000000"/>
              </a:solidFill>
              <a:latin typeface="Verdana" panose="020B0604030504040204" pitchFamily="34" charset="0"/>
            </a:endParaRPr>
          </a:p>
        </p:txBody>
      </p:sp>
      <p:pic>
        <p:nvPicPr>
          <p:cNvPr id="7" name="Picture 4" descr="Why do different countries have different electric outlet plugs?">
            <a:extLst>
              <a:ext uri="{FF2B5EF4-FFF2-40B4-BE49-F238E27FC236}">
                <a16:creationId xmlns:a16="http://schemas.microsoft.com/office/drawing/2014/main" id="{534CE26C-A1DE-486E-926B-B2A03F7FD5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6433"/>
            <a:ext cx="3785315" cy="260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08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4" descr="Why do different countries have different electric outlet plugs?">
            <a:extLst>
              <a:ext uri="{FF2B5EF4-FFF2-40B4-BE49-F238E27FC236}">
                <a16:creationId xmlns:a16="http://schemas.microsoft.com/office/drawing/2014/main" id="{00CDE988-F90E-45D6-85DF-FF6D13C3E8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77" b="341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4E862-4F69-4F0C-BB2E-C097322CA3F1}"/>
              </a:ext>
            </a:extLst>
          </p:cNvPr>
          <p:cNvSpPr>
            <a:spLocks noGrp="1"/>
          </p:cNvSpPr>
          <p:nvPr>
            <p:ph type="title"/>
          </p:nvPr>
        </p:nvSpPr>
        <p:spPr>
          <a:xfrm>
            <a:off x="594804" y="640263"/>
            <a:ext cx="6619811" cy="1344975"/>
          </a:xfrm>
        </p:spPr>
        <p:txBody>
          <a:bodyPr>
            <a:normAutofit/>
          </a:bodyPr>
          <a:lstStyle/>
          <a:p>
            <a:r>
              <a:rPr lang="en-US" sz="4000"/>
              <a:t>Voorbeeld</a:t>
            </a:r>
            <a:endParaRPr lang="nl-NL" sz="4000"/>
          </a:p>
        </p:txBody>
      </p:sp>
      <p:sp>
        <p:nvSpPr>
          <p:cNvPr id="3" name="Content Placeholder 2">
            <a:extLst>
              <a:ext uri="{FF2B5EF4-FFF2-40B4-BE49-F238E27FC236}">
                <a16:creationId xmlns:a16="http://schemas.microsoft.com/office/drawing/2014/main" id="{0DE3DD80-AD0C-489C-9AA9-9B46D8CAE7AD}"/>
              </a:ext>
            </a:extLst>
          </p:cNvPr>
          <p:cNvSpPr>
            <a:spLocks noGrp="1"/>
          </p:cNvSpPr>
          <p:nvPr>
            <p:ph idx="1"/>
          </p:nvPr>
        </p:nvSpPr>
        <p:spPr>
          <a:xfrm>
            <a:off x="594109" y="2121763"/>
            <a:ext cx="6620505" cy="3773010"/>
          </a:xfrm>
        </p:spPr>
        <p:txBody>
          <a:bodyPr vert="horz" lIns="91440" tIns="45720" rIns="91440" bIns="45720" rtlCol="0">
            <a:normAutofit/>
          </a:bodyPr>
          <a:lstStyle/>
          <a:p>
            <a:pPr marL="0" indent="0">
              <a:buNone/>
            </a:pPr>
            <a:endParaRPr lang="en-US" sz="2400" b="0" i="0">
              <a:effectLst/>
            </a:endParaRPr>
          </a:p>
          <a:p>
            <a:pPr marL="0" indent="0">
              <a:buNone/>
            </a:pPr>
            <a:r>
              <a:rPr lang="en-US" sz="2400" b="0" i="0">
                <a:effectLst/>
              </a:rPr>
              <a:t>Som</a:t>
            </a:r>
            <a:r>
              <a:rPr lang="en-US" sz="2400"/>
              <a:t>s wil je je code niet compleet aanpassen om een bepaald component aan je code toe te voegen dat niet aansluit op de interface die gebruikt wordt door de client. Dit komt bijvoorbeeld voor wanneer je in verouderde software een nieuwe library wilt gebruiken.</a:t>
            </a:r>
            <a:endParaRPr lang="en-US" sz="2400">
              <a:cs typeface="Calibri"/>
            </a:endParaRPr>
          </a:p>
        </p:txBody>
      </p:sp>
    </p:spTree>
    <p:extLst>
      <p:ext uri="{BB962C8B-B14F-4D97-AF65-F5344CB8AC3E}">
        <p14:creationId xmlns:p14="http://schemas.microsoft.com/office/powerpoint/2010/main" val="193578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00A0-877C-4C6C-865A-2C05F312051E}"/>
              </a:ext>
            </a:extLst>
          </p:cNvPr>
          <p:cNvSpPr>
            <a:spLocks noGrp="1"/>
          </p:cNvSpPr>
          <p:nvPr>
            <p:ph type="title"/>
          </p:nvPr>
        </p:nvSpPr>
        <p:spPr/>
        <p:txBody>
          <a:bodyPr/>
          <a:lstStyle/>
          <a:p>
            <a:r>
              <a:rPr lang="en-US" dirty="0"/>
              <a:t>Adapter Design Pattern</a:t>
            </a:r>
            <a:endParaRPr lang="nl-NL" dirty="0"/>
          </a:p>
        </p:txBody>
      </p:sp>
      <p:sp>
        <p:nvSpPr>
          <p:cNvPr id="3" name="Content Placeholder 2">
            <a:extLst>
              <a:ext uri="{FF2B5EF4-FFF2-40B4-BE49-F238E27FC236}">
                <a16:creationId xmlns:a16="http://schemas.microsoft.com/office/drawing/2014/main" id="{E2A70ADB-0424-442E-B026-C6B86806FF16}"/>
              </a:ext>
            </a:extLst>
          </p:cNvPr>
          <p:cNvSpPr>
            <a:spLocks noGrp="1"/>
          </p:cNvSpPr>
          <p:nvPr>
            <p:ph idx="1"/>
          </p:nvPr>
        </p:nvSpPr>
        <p:spPr/>
        <p:txBody>
          <a:bodyPr/>
          <a:lstStyle/>
          <a:p>
            <a:pPr marL="0" indent="0">
              <a:buNone/>
            </a:pPr>
            <a:r>
              <a:rPr kumimoji="0" lang="nl-NL" altLang="nl-NL" sz="2800" b="0" i="0" u="none" strike="noStrike" cap="none" normalizeH="0" baseline="0" dirty="0">
                <a:ln>
                  <a:noFill/>
                </a:ln>
                <a:solidFill>
                  <a:srgbClr val="000000"/>
                </a:solidFill>
                <a:effectLst/>
                <a:latin typeface="Verdana" panose="020B0604030504040204" pitchFamily="34" charset="0"/>
              </a:rPr>
              <a:t>Hoe zorg je er voor dat klassen die waarvan de interfaces niet op elkaar aansluiten toch met elkaar samenwerken?</a:t>
            </a:r>
          </a:p>
          <a:p>
            <a:pPr marL="0" indent="0">
              <a:buNone/>
            </a:pPr>
            <a:endParaRPr lang="nl-NL" dirty="0"/>
          </a:p>
          <a:p>
            <a:pPr marL="0" indent="0">
              <a:buNone/>
            </a:pPr>
            <a:endParaRPr lang="nl-NL" dirty="0"/>
          </a:p>
        </p:txBody>
      </p:sp>
      <p:pic>
        <p:nvPicPr>
          <p:cNvPr id="5124" name="Picture 4" descr="Adapter Design Pattern. You will have no trouble in… | by Fazal Hussain |  Medium">
            <a:extLst>
              <a:ext uri="{FF2B5EF4-FFF2-40B4-BE49-F238E27FC236}">
                <a16:creationId xmlns:a16="http://schemas.microsoft.com/office/drawing/2014/main" id="{896EF4CA-D26C-4309-8B49-78930151D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837" y="2925373"/>
            <a:ext cx="5456326" cy="325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F92C-E978-43D3-8CA5-50EEE493D0AE}"/>
              </a:ext>
            </a:extLst>
          </p:cNvPr>
          <p:cNvSpPr>
            <a:spLocks noGrp="1"/>
          </p:cNvSpPr>
          <p:nvPr>
            <p:ph type="title"/>
          </p:nvPr>
        </p:nvSpPr>
        <p:spPr/>
        <p:txBody>
          <a:bodyPr/>
          <a:lstStyle/>
          <a:p>
            <a:r>
              <a:rPr lang="en-US" dirty="0" err="1"/>
              <a:t>Motivatie</a:t>
            </a:r>
            <a:endParaRPr lang="nl-NL" dirty="0"/>
          </a:p>
        </p:txBody>
      </p:sp>
      <p:sp>
        <p:nvSpPr>
          <p:cNvPr id="3" name="Content Placeholder 2">
            <a:extLst>
              <a:ext uri="{FF2B5EF4-FFF2-40B4-BE49-F238E27FC236}">
                <a16:creationId xmlns:a16="http://schemas.microsoft.com/office/drawing/2014/main" id="{5CF6D0D5-213E-46E6-B97C-085FBC22D28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De adapter is </a:t>
            </a:r>
            <a:r>
              <a:rPr lang="en-US" dirty="0" err="1"/>
              <a:t>niet</a:t>
            </a:r>
            <a:r>
              <a:rPr lang="en-US" dirty="0"/>
              <a:t> </a:t>
            </a:r>
            <a:r>
              <a:rPr lang="en-US" dirty="0" err="1"/>
              <a:t>bedoeld</a:t>
            </a:r>
            <a:r>
              <a:rPr lang="en-US" dirty="0"/>
              <a:t> om </a:t>
            </a:r>
            <a:r>
              <a:rPr lang="en-US" dirty="0" err="1"/>
              <a:t>gedrag</a:t>
            </a:r>
            <a:r>
              <a:rPr lang="en-US" dirty="0"/>
              <a:t> </a:t>
            </a:r>
            <a:r>
              <a:rPr lang="en-US" dirty="0" err="1"/>
              <a:t>te</a:t>
            </a:r>
            <a:r>
              <a:rPr lang="en-US" dirty="0"/>
              <a:t> </a:t>
            </a:r>
            <a:r>
              <a:rPr lang="en-US" i="1" dirty="0" err="1"/>
              <a:t>veranderen</a:t>
            </a:r>
            <a:r>
              <a:rPr lang="en-US" dirty="0"/>
              <a:t>, de adapter </a:t>
            </a:r>
            <a:r>
              <a:rPr lang="en-US" dirty="0" err="1"/>
              <a:t>zorgt</a:t>
            </a:r>
            <a:r>
              <a:rPr lang="en-US" dirty="0"/>
              <a:t> er </a:t>
            </a:r>
            <a:r>
              <a:rPr lang="en-US" dirty="0" err="1"/>
              <a:t>alleen</a:t>
            </a:r>
            <a:r>
              <a:rPr lang="en-US" dirty="0"/>
              <a:t> </a:t>
            </a:r>
            <a:r>
              <a:rPr lang="en-US" dirty="0" err="1"/>
              <a:t>voor</a:t>
            </a:r>
            <a:r>
              <a:rPr lang="en-US" dirty="0"/>
              <a:t> </a:t>
            </a:r>
            <a:r>
              <a:rPr lang="en-US" dirty="0" err="1"/>
              <a:t>dat</a:t>
            </a:r>
            <a:r>
              <a:rPr lang="en-US" dirty="0"/>
              <a:t> </a:t>
            </a:r>
            <a:r>
              <a:rPr lang="en-US" dirty="0" err="1"/>
              <a:t>verschillende</a:t>
            </a:r>
            <a:r>
              <a:rPr lang="en-US" dirty="0"/>
              <a:t> </a:t>
            </a:r>
            <a:r>
              <a:rPr lang="en-US" dirty="0" err="1"/>
              <a:t>systemen</a:t>
            </a:r>
            <a:r>
              <a:rPr lang="en-US" dirty="0"/>
              <a:t> op </a:t>
            </a:r>
            <a:r>
              <a:rPr lang="en-US" dirty="0" err="1"/>
              <a:t>elkaar</a:t>
            </a:r>
            <a:r>
              <a:rPr lang="en-US" dirty="0"/>
              <a:t> </a:t>
            </a:r>
            <a:r>
              <a:rPr lang="en-US" dirty="0" err="1"/>
              <a:t>aansluiten</a:t>
            </a:r>
            <a:r>
              <a:rPr lang="en-US" dirty="0"/>
              <a:t> </a:t>
            </a:r>
            <a:r>
              <a:rPr lang="en-US" dirty="0" err="1"/>
              <a:t>zodat</a:t>
            </a:r>
            <a:r>
              <a:rPr lang="en-US" dirty="0"/>
              <a:t> </a:t>
            </a:r>
            <a:r>
              <a:rPr lang="en-US" dirty="0" err="1"/>
              <a:t>gedrag</a:t>
            </a:r>
            <a:r>
              <a:rPr lang="en-US" dirty="0"/>
              <a:t> </a:t>
            </a:r>
            <a:r>
              <a:rPr lang="en-US" dirty="0" err="1"/>
              <a:t>kan</a:t>
            </a:r>
            <a:r>
              <a:rPr lang="en-US" dirty="0"/>
              <a:t> </a:t>
            </a:r>
            <a:r>
              <a:rPr lang="en-US" dirty="0" err="1"/>
              <a:t>worden</a:t>
            </a:r>
            <a:r>
              <a:rPr lang="en-US" dirty="0"/>
              <a:t> </a:t>
            </a:r>
            <a:r>
              <a:rPr lang="en-US" i="1" dirty="0" err="1"/>
              <a:t>doorgegeven</a:t>
            </a:r>
            <a:r>
              <a:rPr lang="en-US" i="1" dirty="0"/>
              <a:t>.</a:t>
            </a:r>
          </a:p>
          <a:p>
            <a:endParaRPr lang="en-US" i="1" dirty="0"/>
          </a:p>
          <a:p>
            <a:endParaRPr lang="nl-NL" dirty="0"/>
          </a:p>
        </p:txBody>
      </p:sp>
    </p:spTree>
    <p:extLst>
      <p:ext uri="{BB962C8B-B14F-4D97-AF65-F5344CB8AC3E}">
        <p14:creationId xmlns:p14="http://schemas.microsoft.com/office/powerpoint/2010/main" val="425095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5AC4-7F38-4A67-8BA2-BFEF84FD6555}"/>
              </a:ext>
            </a:extLst>
          </p:cNvPr>
          <p:cNvSpPr>
            <a:spLocks noGrp="1"/>
          </p:cNvSpPr>
          <p:nvPr>
            <p:ph type="title"/>
          </p:nvPr>
        </p:nvSpPr>
        <p:spPr/>
        <p:txBody>
          <a:bodyPr/>
          <a:lstStyle/>
          <a:p>
            <a:r>
              <a:rPr lang="en-US" dirty="0"/>
              <a:t>Object Adapter: ducks &amp; geese</a:t>
            </a:r>
            <a:endParaRPr lang="nl-NL" dirty="0"/>
          </a:p>
        </p:txBody>
      </p:sp>
      <p:pic>
        <p:nvPicPr>
          <p:cNvPr id="3074" name="Picture 2" descr="Images">
            <a:extLst>
              <a:ext uri="{FF2B5EF4-FFF2-40B4-BE49-F238E27FC236}">
                <a16:creationId xmlns:a16="http://schemas.microsoft.com/office/drawing/2014/main" id="{5E9DDDB2-83AF-430F-B59D-A11BB132C2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1931" y="1868828"/>
            <a:ext cx="8488137" cy="31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45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1674-463C-4A36-A53F-F9E70F612ADB}"/>
              </a:ext>
            </a:extLst>
          </p:cNvPr>
          <p:cNvSpPr>
            <a:spLocks noGrp="1"/>
          </p:cNvSpPr>
          <p:nvPr>
            <p:ph type="title"/>
          </p:nvPr>
        </p:nvSpPr>
        <p:spPr/>
        <p:txBody>
          <a:bodyPr/>
          <a:lstStyle/>
          <a:p>
            <a:r>
              <a:rPr lang="en-US" dirty="0"/>
              <a:t>Incompatible interfaces</a:t>
            </a:r>
            <a:endParaRPr lang="nl-NL" dirty="0"/>
          </a:p>
        </p:txBody>
      </p:sp>
      <p:sp>
        <p:nvSpPr>
          <p:cNvPr id="7" name="Content Placeholder 6">
            <a:extLst>
              <a:ext uri="{FF2B5EF4-FFF2-40B4-BE49-F238E27FC236}">
                <a16:creationId xmlns:a16="http://schemas.microsoft.com/office/drawing/2014/main" id="{4596AB31-2F6A-487E-80A8-3233D232CDB4}"/>
              </a:ext>
            </a:extLst>
          </p:cNvPr>
          <p:cNvSpPr>
            <a:spLocks noGrp="1"/>
          </p:cNvSpPr>
          <p:nvPr>
            <p:ph idx="1"/>
          </p:nvPr>
        </p:nvSpPr>
        <p:spPr/>
        <p:txBody>
          <a:bodyPr vert="horz" lIns="91440" tIns="45720" rIns="91440" bIns="45720" rtlCol="0" anchor="t">
            <a:normAutofit/>
          </a:bodyPr>
          <a:lstStyle/>
          <a:p>
            <a:r>
              <a:rPr lang="en-US" dirty="0" err="1"/>
              <a:t>Europees</a:t>
            </a:r>
            <a:r>
              <a:rPr lang="en-US" dirty="0"/>
              <a:t> vs </a:t>
            </a:r>
            <a:r>
              <a:rPr lang="en-US" dirty="0" err="1"/>
              <a:t>Amerikaans</a:t>
            </a:r>
            <a:endParaRPr lang="nl-NL" dirty="0"/>
          </a:p>
        </p:txBody>
      </p:sp>
      <p:sp>
        <p:nvSpPr>
          <p:cNvPr id="11" name="TextBox 10">
            <a:extLst>
              <a:ext uri="{FF2B5EF4-FFF2-40B4-BE49-F238E27FC236}">
                <a16:creationId xmlns:a16="http://schemas.microsoft.com/office/drawing/2014/main" id="{6200604B-AA14-44AB-9603-4D8AC03A6803}"/>
              </a:ext>
            </a:extLst>
          </p:cNvPr>
          <p:cNvSpPr txBox="1"/>
          <p:nvPr/>
        </p:nvSpPr>
        <p:spPr>
          <a:xfrm>
            <a:off x="838200" y="2723833"/>
            <a:ext cx="4674552" cy="1754326"/>
          </a:xfrm>
          <a:prstGeom prst="rect">
            <a:avLst/>
          </a:prstGeom>
          <a:noFill/>
        </p:spPr>
        <p:txBody>
          <a:bodyPr wrap="square" lIns="91440" tIns="45720" rIns="91440" bIns="45720" anchor="t">
            <a:spAutoFit/>
          </a:bodyPr>
          <a:lstStyle/>
          <a:p>
            <a:r>
              <a:rPr lang="nl-NL" dirty="0"/>
              <a:t>public interface Europees {</a:t>
            </a:r>
          </a:p>
          <a:p>
            <a:endParaRPr lang="nl-NL" dirty="0"/>
          </a:p>
          <a:p>
            <a:r>
              <a:rPr lang="nl-NL" dirty="0"/>
              <a:t>    public double </a:t>
            </a:r>
            <a:r>
              <a:rPr lang="nl-NL" dirty="0" err="1"/>
              <a:t>getGewichtInKg</a:t>
            </a:r>
            <a:r>
              <a:rPr lang="nl-NL" dirty="0"/>
              <a:t>();</a:t>
            </a:r>
          </a:p>
          <a:p>
            <a:endParaRPr lang="nl-NL" dirty="0"/>
          </a:p>
          <a:p>
            <a:r>
              <a:rPr lang="nl-NL" dirty="0"/>
              <a:t>    public double </a:t>
            </a:r>
            <a:r>
              <a:rPr lang="nl-NL" dirty="0" err="1"/>
              <a:t>getLengteInMeters</a:t>
            </a:r>
            <a:r>
              <a:rPr lang="nl-NL" dirty="0"/>
              <a:t>();</a:t>
            </a:r>
            <a:endParaRPr lang="nl-NL" dirty="0">
              <a:cs typeface="Calibri"/>
            </a:endParaRPr>
          </a:p>
          <a:p>
            <a:r>
              <a:rPr lang="nl-NL" dirty="0"/>
              <a:t>}</a:t>
            </a:r>
          </a:p>
        </p:txBody>
      </p:sp>
      <p:sp>
        <p:nvSpPr>
          <p:cNvPr id="14" name="TextBox 13">
            <a:extLst>
              <a:ext uri="{FF2B5EF4-FFF2-40B4-BE49-F238E27FC236}">
                <a16:creationId xmlns:a16="http://schemas.microsoft.com/office/drawing/2014/main" id="{3478FE88-5CD5-4ED8-809B-415EA2AE754F}"/>
              </a:ext>
            </a:extLst>
          </p:cNvPr>
          <p:cNvSpPr txBox="1"/>
          <p:nvPr/>
        </p:nvSpPr>
        <p:spPr>
          <a:xfrm>
            <a:off x="5516880" y="2677161"/>
            <a:ext cx="6096000" cy="1754326"/>
          </a:xfrm>
          <a:prstGeom prst="rect">
            <a:avLst/>
          </a:prstGeom>
          <a:noFill/>
        </p:spPr>
        <p:txBody>
          <a:bodyPr wrap="square" lIns="91440" tIns="45720" rIns="91440" bIns="45720" anchor="t">
            <a:spAutoFit/>
          </a:bodyPr>
          <a:lstStyle/>
          <a:p>
            <a:r>
              <a:rPr lang="nl-NL" dirty="0"/>
              <a:t>public interface Amerikaans {</a:t>
            </a:r>
          </a:p>
          <a:p>
            <a:endParaRPr lang="nl-NL" dirty="0"/>
          </a:p>
          <a:p>
            <a:r>
              <a:rPr lang="nl-NL" dirty="0"/>
              <a:t>    public double </a:t>
            </a:r>
            <a:r>
              <a:rPr lang="nl-NL" dirty="0" err="1"/>
              <a:t>getGewichtInPounds</a:t>
            </a:r>
            <a:r>
              <a:rPr lang="nl-NL" dirty="0"/>
              <a:t>();</a:t>
            </a:r>
          </a:p>
          <a:p>
            <a:endParaRPr lang="nl-NL" dirty="0"/>
          </a:p>
          <a:p>
            <a:r>
              <a:rPr lang="nl-NL" dirty="0"/>
              <a:t>    public double </a:t>
            </a:r>
            <a:r>
              <a:rPr lang="nl-NL" dirty="0" err="1"/>
              <a:t>getLengteInInches</a:t>
            </a:r>
            <a:r>
              <a:rPr lang="nl-NL" dirty="0"/>
              <a:t>();</a:t>
            </a:r>
          </a:p>
          <a:p>
            <a:r>
              <a:rPr lang="nl-NL" dirty="0"/>
              <a:t>}</a:t>
            </a:r>
          </a:p>
        </p:txBody>
      </p:sp>
    </p:spTree>
    <p:extLst>
      <p:ext uri="{BB962C8B-B14F-4D97-AF65-F5344CB8AC3E}">
        <p14:creationId xmlns:p14="http://schemas.microsoft.com/office/powerpoint/2010/main" val="171452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9071-C9FE-413A-9F04-36C1D10265F7}"/>
              </a:ext>
            </a:extLst>
          </p:cNvPr>
          <p:cNvSpPr>
            <a:spLocks noGrp="1"/>
          </p:cNvSpPr>
          <p:nvPr>
            <p:ph type="title"/>
          </p:nvPr>
        </p:nvSpPr>
        <p:spPr/>
        <p:txBody>
          <a:bodyPr/>
          <a:lstStyle/>
          <a:p>
            <a:r>
              <a:rPr lang="en-US" dirty="0" err="1"/>
              <a:t>Gebruik</a:t>
            </a:r>
            <a:r>
              <a:rPr lang="en-US" dirty="0"/>
              <a:t> </a:t>
            </a:r>
            <a:r>
              <a:rPr lang="en-US" dirty="0" err="1"/>
              <a:t>een</a:t>
            </a:r>
            <a:r>
              <a:rPr lang="en-US" dirty="0"/>
              <a:t> Adapter!</a:t>
            </a:r>
            <a:endParaRPr lang="nl-NL" dirty="0"/>
          </a:p>
        </p:txBody>
      </p:sp>
      <p:sp>
        <p:nvSpPr>
          <p:cNvPr id="3" name="Content Placeholder 2">
            <a:extLst>
              <a:ext uri="{FF2B5EF4-FFF2-40B4-BE49-F238E27FC236}">
                <a16:creationId xmlns:a16="http://schemas.microsoft.com/office/drawing/2014/main" id="{1B8DE1D3-23A3-49A9-AE7E-B5A49B4985A0}"/>
              </a:ext>
            </a:extLst>
          </p:cNvPr>
          <p:cNvSpPr>
            <a:spLocks noGrp="1"/>
          </p:cNvSpPr>
          <p:nvPr>
            <p:ph idx="1"/>
          </p:nvPr>
        </p:nvSpPr>
        <p:spPr/>
        <p:txBody>
          <a:bodyPr vert="horz" lIns="91440" tIns="45720" rIns="91440" bIns="45720" rtlCol="0" anchor="t">
            <a:normAutofit/>
          </a:bodyPr>
          <a:lstStyle/>
          <a:p>
            <a:pPr marL="0" indent="0">
              <a:buNone/>
            </a:pPr>
            <a:endParaRPr lang="en-US" sz="2400" dirty="0"/>
          </a:p>
          <a:p>
            <a:pPr marL="0" indent="0">
              <a:buNone/>
            </a:pPr>
            <a:endParaRPr lang="en-US" sz="2400" dirty="0"/>
          </a:p>
          <a:p>
            <a:pPr marL="0" indent="0">
              <a:buNone/>
            </a:pPr>
            <a:r>
              <a:rPr lang="en-US" sz="2400" dirty="0" err="1"/>
              <a:t>Deze</a:t>
            </a:r>
            <a:r>
              <a:rPr lang="en-US" sz="2400" dirty="0"/>
              <a:t> adapter </a:t>
            </a:r>
            <a:r>
              <a:rPr lang="nl-NL" sz="2400" dirty="0"/>
              <a:t>transformeert</a:t>
            </a:r>
            <a:endParaRPr lang="nl-NL" sz="2400" dirty="0">
              <a:cs typeface="Calibri"/>
            </a:endParaRPr>
          </a:p>
          <a:p>
            <a:pPr marL="0" indent="0">
              <a:buNone/>
            </a:pPr>
            <a:r>
              <a:rPr lang="nl-NL" sz="2400" dirty="0"/>
              <a:t>een Amerikaan object naar</a:t>
            </a:r>
          </a:p>
          <a:p>
            <a:pPr marL="0" indent="0">
              <a:buNone/>
            </a:pPr>
            <a:r>
              <a:rPr lang="nl-NL" sz="2400" dirty="0"/>
              <a:t>een Nederlander object</a:t>
            </a:r>
          </a:p>
          <a:p>
            <a:pPr marL="0" indent="0">
              <a:buNone/>
            </a:pPr>
            <a:r>
              <a:rPr lang="nl-NL" sz="2400" dirty="0"/>
              <a:t>door de</a:t>
            </a:r>
            <a:endParaRPr lang="nl-NL" sz="2400" dirty="0">
              <a:cs typeface="Calibri"/>
            </a:endParaRPr>
          </a:p>
          <a:p>
            <a:pPr marL="0" indent="0">
              <a:buNone/>
            </a:pPr>
            <a:r>
              <a:rPr lang="nl-NL" sz="2400" dirty="0"/>
              <a:t>meeteenheden om te zetten</a:t>
            </a:r>
            <a:endParaRPr lang="en-US" sz="2400" dirty="0"/>
          </a:p>
        </p:txBody>
      </p:sp>
      <p:sp>
        <p:nvSpPr>
          <p:cNvPr id="5" name="TextBox 4">
            <a:extLst>
              <a:ext uri="{FF2B5EF4-FFF2-40B4-BE49-F238E27FC236}">
                <a16:creationId xmlns:a16="http://schemas.microsoft.com/office/drawing/2014/main" id="{3C32BFDD-5054-4F1B-8931-712A0E3088FB}"/>
              </a:ext>
            </a:extLst>
          </p:cNvPr>
          <p:cNvSpPr txBox="1"/>
          <p:nvPr/>
        </p:nvSpPr>
        <p:spPr>
          <a:xfrm>
            <a:off x="5131582" y="1821892"/>
            <a:ext cx="6222218" cy="3970318"/>
          </a:xfrm>
          <a:prstGeom prst="rect">
            <a:avLst/>
          </a:prstGeom>
          <a:noFill/>
        </p:spPr>
        <p:txBody>
          <a:bodyPr wrap="square" lIns="91440" tIns="45720" rIns="91440" bIns="45720" anchor="t">
            <a:spAutoFit/>
          </a:bodyPr>
          <a:lstStyle/>
          <a:p>
            <a:r>
              <a:rPr lang="nl-NL" sz="1400" dirty="0"/>
              <a:t>public class </a:t>
            </a:r>
            <a:r>
              <a:rPr lang="nl-NL" sz="1400" dirty="0" err="1"/>
              <a:t>AdapterAmerikaansNaarEuropees</a:t>
            </a:r>
            <a:r>
              <a:rPr lang="nl-NL" sz="1400" dirty="0"/>
              <a:t> </a:t>
            </a:r>
            <a:r>
              <a:rPr lang="nl-NL" sz="1400" dirty="0" err="1"/>
              <a:t>implements</a:t>
            </a:r>
            <a:r>
              <a:rPr lang="nl-NL" sz="1400" dirty="0"/>
              <a:t> Europees{</a:t>
            </a:r>
          </a:p>
          <a:p>
            <a:endParaRPr lang="nl-NL" sz="1400" dirty="0"/>
          </a:p>
          <a:p>
            <a:r>
              <a:rPr lang="nl-NL" sz="1400" dirty="0"/>
              <a:t>    Amerikaan </a:t>
            </a:r>
            <a:r>
              <a:rPr lang="nl-NL" sz="1400" dirty="0" err="1"/>
              <a:t>amerikaan</a:t>
            </a:r>
            <a:r>
              <a:rPr lang="nl-NL" sz="1400" dirty="0"/>
              <a:t>;</a:t>
            </a:r>
          </a:p>
          <a:p>
            <a:endParaRPr lang="nl-NL" sz="1400" dirty="0"/>
          </a:p>
          <a:p>
            <a:r>
              <a:rPr lang="nl-NL" sz="1400" dirty="0"/>
              <a:t>    public </a:t>
            </a:r>
            <a:r>
              <a:rPr lang="nl-NL" sz="1400" dirty="0" err="1"/>
              <a:t>AdapterAmerikaansNaarEuropees</a:t>
            </a:r>
            <a:r>
              <a:rPr lang="nl-NL" sz="1400" dirty="0"/>
              <a:t> (Amerikaan </a:t>
            </a:r>
            <a:r>
              <a:rPr lang="nl-NL" sz="1400" dirty="0" err="1"/>
              <a:t>amerikaan</a:t>
            </a:r>
            <a:r>
              <a:rPr lang="nl-NL" sz="1400" dirty="0"/>
              <a:t>) {</a:t>
            </a:r>
          </a:p>
          <a:p>
            <a:r>
              <a:rPr lang="nl-NL" sz="1400" dirty="0"/>
              <a:t>        </a:t>
            </a:r>
            <a:r>
              <a:rPr lang="nl-NL" sz="1400" dirty="0" err="1"/>
              <a:t>this.amerikaan</a:t>
            </a:r>
            <a:r>
              <a:rPr lang="nl-NL" sz="1400" dirty="0"/>
              <a:t> = </a:t>
            </a:r>
            <a:r>
              <a:rPr lang="nl-NL" sz="1400" dirty="0" err="1"/>
              <a:t>amerikaan</a:t>
            </a:r>
            <a:r>
              <a:rPr lang="nl-NL" sz="1400" dirty="0"/>
              <a:t>;</a:t>
            </a:r>
          </a:p>
          <a:p>
            <a:r>
              <a:rPr lang="nl-NL" sz="1400" dirty="0"/>
              <a:t>    }</a:t>
            </a:r>
            <a:endParaRPr lang="nl-NL" sz="1400" dirty="0">
              <a:cs typeface="Calibri"/>
            </a:endParaRPr>
          </a:p>
          <a:p>
            <a:endParaRPr lang="nl-NL" sz="1400" dirty="0">
              <a:cs typeface="Calibri"/>
            </a:endParaRPr>
          </a:p>
          <a:p>
            <a:r>
              <a:rPr lang="nl-NL" sz="1400" dirty="0"/>
              <a:t>    @Override</a:t>
            </a:r>
          </a:p>
          <a:p>
            <a:r>
              <a:rPr lang="nl-NL" sz="1400" dirty="0"/>
              <a:t>    public double </a:t>
            </a:r>
            <a:r>
              <a:rPr lang="nl-NL" sz="1400" dirty="0" err="1"/>
              <a:t>getGewichtInKg</a:t>
            </a:r>
            <a:r>
              <a:rPr lang="nl-NL" sz="1400" dirty="0"/>
              <a:t>() {</a:t>
            </a:r>
          </a:p>
          <a:p>
            <a:r>
              <a:rPr lang="nl-NL" sz="1400" dirty="0"/>
              <a:t>        return </a:t>
            </a:r>
            <a:r>
              <a:rPr lang="nl-NL" sz="1400" dirty="0" err="1"/>
              <a:t>amerikaan.getGewichtInPounds</a:t>
            </a:r>
            <a:r>
              <a:rPr lang="nl-NL" sz="1400" dirty="0"/>
              <a:t>() / 2.20462262;</a:t>
            </a:r>
          </a:p>
          <a:p>
            <a:r>
              <a:rPr lang="nl-NL" sz="1400" dirty="0"/>
              <a:t>    }</a:t>
            </a:r>
          </a:p>
          <a:p>
            <a:endParaRPr lang="nl-NL" sz="1400" dirty="0"/>
          </a:p>
          <a:p>
            <a:r>
              <a:rPr lang="nl-NL" sz="1400" dirty="0"/>
              <a:t>    @Override</a:t>
            </a:r>
          </a:p>
          <a:p>
            <a:r>
              <a:rPr lang="nl-NL" sz="1400" dirty="0"/>
              <a:t>    public double </a:t>
            </a:r>
            <a:r>
              <a:rPr lang="nl-NL" sz="1400" dirty="0" err="1"/>
              <a:t>getLengteInMeters</a:t>
            </a:r>
            <a:r>
              <a:rPr lang="nl-NL" sz="1400" dirty="0"/>
              <a:t>() {</a:t>
            </a:r>
            <a:endParaRPr lang="nl-NL" sz="1400" dirty="0">
              <a:cs typeface="Calibri"/>
            </a:endParaRPr>
          </a:p>
          <a:p>
            <a:r>
              <a:rPr lang="nl-NL" sz="1400" dirty="0"/>
              <a:t>        return (</a:t>
            </a:r>
            <a:r>
              <a:rPr lang="nl-NL" sz="1400" dirty="0" err="1"/>
              <a:t>amerikaan.getLengteInInches</a:t>
            </a:r>
            <a:r>
              <a:rPr lang="nl-NL" sz="1400" dirty="0"/>
              <a:t>() * 2.54) /100;</a:t>
            </a:r>
            <a:endParaRPr lang="nl-NL" sz="1400" dirty="0">
              <a:cs typeface="Calibri"/>
            </a:endParaRPr>
          </a:p>
          <a:p>
            <a:r>
              <a:rPr lang="nl-NL" sz="1400" dirty="0"/>
              <a:t>    }</a:t>
            </a:r>
          </a:p>
          <a:p>
            <a:r>
              <a:rPr lang="nl-NL" sz="1400" dirty="0"/>
              <a:t>}</a:t>
            </a:r>
          </a:p>
        </p:txBody>
      </p:sp>
    </p:spTree>
    <p:extLst>
      <p:ext uri="{BB962C8B-B14F-4D97-AF65-F5344CB8AC3E}">
        <p14:creationId xmlns:p14="http://schemas.microsoft.com/office/powerpoint/2010/main" val="114487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FA99FC94985544B81927054CC4FD19" ma:contentTypeVersion="5" ma:contentTypeDescription="Create a new document." ma:contentTypeScope="" ma:versionID="dd20789c56e311b34c8914f78c29a953">
  <xsd:schema xmlns:xsd="http://www.w3.org/2001/XMLSchema" xmlns:xs="http://www.w3.org/2001/XMLSchema" xmlns:p="http://schemas.microsoft.com/office/2006/metadata/properties" xmlns:ns3="779b990f-5743-43ad-82d1-e09dee374f9e" xmlns:ns4="912d9f43-8938-4298-a998-149b9fef953f" targetNamespace="http://schemas.microsoft.com/office/2006/metadata/properties" ma:root="true" ma:fieldsID="fb2dca4de93353ce734aa7ed95c8fb96" ns3:_="" ns4:_="">
    <xsd:import namespace="779b990f-5743-43ad-82d1-e09dee374f9e"/>
    <xsd:import namespace="912d9f43-8938-4298-a998-149b9fef953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9b990f-5743-43ad-82d1-e09dee374f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2d9f43-8938-4298-a998-149b9fef953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8BD14A-1E35-4A72-B420-C3DAD90C569B}">
  <ds:schemaRefs>
    <ds:schemaRef ds:uri="http://schemas.microsoft.com/office/infopath/2007/PartnerControls"/>
    <ds:schemaRef ds:uri="http://schemas.microsoft.com/office/2006/documentManagement/types"/>
    <ds:schemaRef ds:uri="http://purl.org/dc/dcmitype/"/>
    <ds:schemaRef ds:uri="http://purl.org/dc/terms/"/>
    <ds:schemaRef ds:uri="912d9f43-8938-4298-a998-149b9fef953f"/>
    <ds:schemaRef ds:uri="http://schemas.microsoft.com/office/2006/metadata/properties"/>
    <ds:schemaRef ds:uri="http://purl.org/dc/elements/1.1/"/>
    <ds:schemaRef ds:uri="http://schemas.openxmlformats.org/package/2006/metadata/core-properties"/>
    <ds:schemaRef ds:uri="779b990f-5743-43ad-82d1-e09dee374f9e"/>
    <ds:schemaRef ds:uri="http://www.w3.org/XML/1998/namespace"/>
  </ds:schemaRefs>
</ds:datastoreItem>
</file>

<file path=customXml/itemProps2.xml><?xml version="1.0" encoding="utf-8"?>
<ds:datastoreItem xmlns:ds="http://schemas.openxmlformats.org/officeDocument/2006/customXml" ds:itemID="{1FC461B3-262C-4D3E-9278-A4F05B134060}">
  <ds:schemaRefs>
    <ds:schemaRef ds:uri="http://schemas.microsoft.com/sharepoint/v3/contenttype/forms"/>
  </ds:schemaRefs>
</ds:datastoreItem>
</file>

<file path=customXml/itemProps3.xml><?xml version="1.0" encoding="utf-8"?>
<ds:datastoreItem xmlns:ds="http://schemas.openxmlformats.org/officeDocument/2006/customXml" ds:itemID="{E0A9DF5B-F984-4013-9166-5159BBE85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9b990f-5743-43ad-82d1-e09dee374f9e"/>
    <ds:schemaRef ds:uri="912d9f43-8938-4298-a998-149b9fef95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1196</TotalTime>
  <Words>466</Words>
  <Application>Microsoft Office PowerPoint</Application>
  <PresentationFormat>Widescreen</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Adapter</vt:lpstr>
      <vt:lpstr>Introductie</vt:lpstr>
      <vt:lpstr>Probleem</vt:lpstr>
      <vt:lpstr>Voorbeeld</vt:lpstr>
      <vt:lpstr>Adapter Design Pattern</vt:lpstr>
      <vt:lpstr>Motivatie</vt:lpstr>
      <vt:lpstr>Object Adapter: ducks &amp; geese</vt:lpstr>
      <vt:lpstr>Incompatible interfaces</vt:lpstr>
      <vt:lpstr>Gebruik een Adapter!</vt:lpstr>
      <vt:lpstr>BMI Calculator</vt:lpstr>
      <vt:lpstr>Object Adapter</vt:lpstr>
      <vt:lpstr>Class Adapter</vt:lpstr>
      <vt:lpstr>Adapter vs Decorator </vt:lpstr>
      <vt:lpstr>Voor- en nadelen adapter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dc:title>
  <dc:creator>Elise Olthof</dc:creator>
  <cp:lastModifiedBy>Elise Olthof</cp:lastModifiedBy>
  <cp:revision>147</cp:revision>
  <dcterms:created xsi:type="dcterms:W3CDTF">2021-12-23T12:14:40Z</dcterms:created>
  <dcterms:modified xsi:type="dcterms:W3CDTF">2022-01-16T14:06:42Z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0x010100D4FA99FC94985544B81927054CC4FD19</vt:lpwstr>
  </property>
</Properties>
</file>