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949F-CA1A-4472-BCF7-6081E611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1EE1A-C723-44D9-9D23-3A34D79DD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0CAE-8E6C-45C2-824B-66EFA4A0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6A13-0A61-4E82-888D-C09AABB0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ACEFD-20EF-413C-99D3-BC1395CD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4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BD0D-D0D7-4D30-BFE7-EC2189DE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30E01-BC5D-427A-8BEB-24E3002E6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D295-6C90-4DE9-AAB8-6036EDD6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FD40-2559-4803-B05F-8FBBB0A1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F6C4-2AAE-44E3-AE6F-0E379DF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4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BA7FC-ADFB-4A99-A8D5-96972C775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A32B-90D7-430A-9FCF-B245821CD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7A5B-05DD-438C-A35C-EB947B38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E8FE-169C-4080-A95B-8A7EC873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24A8-40D2-4B32-805D-7A9FFC34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31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9299-327E-4117-9CB5-82A2259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0266-DCEF-4DF5-826F-1F3A2063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FE0F-E3AA-4689-8476-902F3D3B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6421-62EF-4087-81F9-DC013B28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1653-C7BB-4A44-876D-21984E2F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77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18DB-BA6D-4686-870B-5ED69EB8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1636-83BE-48AF-8475-D5AF527E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C88-354D-42CB-8937-3C790F71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89FD-97AC-4946-9C4C-6A97A045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0F5F-5727-4279-9E7C-E609AC03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48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EDED-1B04-4AA4-8059-8612619B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4F23-CD7C-4457-A49E-CABF30BB3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33F45-7961-4B57-AA15-5651CC221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2812D-E754-49F1-8E2C-C435589E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8C31-0A4A-486F-9620-F4DBB646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5071-F53C-4155-BFB0-C39F90BD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6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B4B0-5881-4A5B-97F3-2A168902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781B-16EF-4108-8E01-EAAB4D6C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AAE0-3D95-4B2B-B196-278350A2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1A9DF-40E5-4248-8E1B-6A2106F87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49B05-C32F-4D28-976A-E7CD1CD71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6E48C-17B2-46D5-9CCC-06FBE6CD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0346B-BBE7-43F9-90A8-D7E10141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BD1EB-E42C-4741-B2FB-3F77A1E9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30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4545-3761-446B-9B5D-1AFF75EE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A24CF-ACE2-46EB-AD31-31745AF4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142D7-7C5D-4E87-92CB-8EDB994B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F7C33-D496-420F-8214-3D0AE68A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76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1EBCA-03A7-491B-BC43-6231C496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5217E-96EB-40A9-AFCA-7917D2FB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79F22-05D6-4A97-ACC2-4971CFDB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65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63D8-50DF-4A5C-9E68-FE5BAE9E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04A9-D8F6-42E8-BC3A-F21557DFE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6432D-BE96-48C2-8D47-356FB24B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8F25C-3256-415B-8ABE-6450373B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06D0F-715D-4C0D-A5B7-874596A5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86EC6-1A82-4EB0-8F77-17EF0D41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3391-12B9-45EC-86D4-C313FA84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510E0-C1A7-4697-80D8-6E578F309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15D18-38C8-4370-874B-4251BBB6D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79909-B047-4B2F-994D-4AF2BF88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64C4-7D27-464B-BA8A-63F04DB4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3335-399F-4F77-9B4C-C9E34848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1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CA6CA-A2ED-4EB0-9DE7-98E32D5D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A49F-8638-4AFF-9A43-726126213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86FF-0390-49C9-8804-6A25FA5D2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943C-6DDA-4E1E-A180-CF36D79E1A65}" type="datetimeFigureOut">
              <a:rPr lang="en-AU" smtClean="0"/>
              <a:t>29/09/2022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169A-0166-479A-99A4-CDAAFE86D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04B3-A1EE-4795-8508-22219B0DA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7791-45FE-49E6-B99F-BFAFA259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88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ish, ocean floor&#10;&#10;Description automatically generated">
            <a:extLst>
              <a:ext uri="{FF2B5EF4-FFF2-40B4-BE49-F238E27FC236}">
                <a16:creationId xmlns:a16="http://schemas.microsoft.com/office/drawing/2014/main" id="{0AC6F599-FCBE-4C82-9167-AD4D2C30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8" y="337068"/>
            <a:ext cx="3803780" cy="2139626"/>
          </a:xfrm>
          <a:prstGeom prst="rect">
            <a:avLst/>
          </a:prstGeom>
        </p:spPr>
      </p:pic>
      <p:pic>
        <p:nvPicPr>
          <p:cNvPr id="7" name="Picture 6" descr="A picture containing swimming, blue, underwater, ocean floor&#10;&#10;Description automatically generated">
            <a:extLst>
              <a:ext uri="{FF2B5EF4-FFF2-40B4-BE49-F238E27FC236}">
                <a16:creationId xmlns:a16="http://schemas.microsoft.com/office/drawing/2014/main" id="{B652846F-29F7-468E-A29E-64BE6AFAE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8" y="336776"/>
            <a:ext cx="3803780" cy="2139919"/>
          </a:xfrm>
          <a:prstGeom prst="rect">
            <a:avLst/>
          </a:prstGeom>
        </p:spPr>
      </p:pic>
      <p:pic>
        <p:nvPicPr>
          <p:cNvPr id="9" name="Picture 8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07AC3949-0E94-4C7B-A982-724B87C8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808" y="337068"/>
            <a:ext cx="3803780" cy="2139626"/>
          </a:xfrm>
          <a:prstGeom prst="rect">
            <a:avLst/>
          </a:prstGeom>
        </p:spPr>
      </p:pic>
      <p:pic>
        <p:nvPicPr>
          <p:cNvPr id="11" name="Picture 10" descr="A picture containing fish, shark, ocean floor&#10;&#10;Description automatically generated">
            <a:extLst>
              <a:ext uri="{FF2B5EF4-FFF2-40B4-BE49-F238E27FC236}">
                <a16:creationId xmlns:a16="http://schemas.microsoft.com/office/drawing/2014/main" id="{E8E06191-B7E1-41A8-8031-E49CF189E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8" y="2451036"/>
            <a:ext cx="3803780" cy="2139626"/>
          </a:xfrm>
          <a:prstGeom prst="rect">
            <a:avLst/>
          </a:prstGeom>
        </p:spPr>
      </p:pic>
      <p:pic>
        <p:nvPicPr>
          <p:cNvPr id="13" name="Picture 12" descr="A shark swimming in the ocean&#10;&#10;Description automatically generated with low confidence">
            <a:extLst>
              <a:ext uri="{FF2B5EF4-FFF2-40B4-BE49-F238E27FC236}">
                <a16:creationId xmlns:a16="http://schemas.microsoft.com/office/drawing/2014/main" id="{37277F94-5830-4342-ABF0-DD9905CCA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808" y="2451036"/>
            <a:ext cx="3803780" cy="2139626"/>
          </a:xfrm>
          <a:prstGeom prst="rect">
            <a:avLst/>
          </a:prstGeom>
        </p:spPr>
      </p:pic>
      <p:pic>
        <p:nvPicPr>
          <p:cNvPr id="15" name="Picture 14" descr="A picture containing outdoor, ocean floor&#10;&#10;Description automatically generated">
            <a:extLst>
              <a:ext uri="{FF2B5EF4-FFF2-40B4-BE49-F238E27FC236}">
                <a16:creationId xmlns:a16="http://schemas.microsoft.com/office/drawing/2014/main" id="{C4C8B824-3F99-4C91-ABBC-C5AB546E0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8" y="2451036"/>
            <a:ext cx="3803780" cy="2139627"/>
          </a:xfrm>
          <a:prstGeom prst="rect">
            <a:avLst/>
          </a:prstGeom>
        </p:spPr>
      </p:pic>
      <p:pic>
        <p:nvPicPr>
          <p:cNvPr id="17" name="Picture 16" descr="A picture containing water, blue, pool, swimming&#10;&#10;Description automatically generated">
            <a:extLst>
              <a:ext uri="{FF2B5EF4-FFF2-40B4-BE49-F238E27FC236}">
                <a16:creationId xmlns:a16="http://schemas.microsoft.com/office/drawing/2014/main" id="{2BEA4163-6F47-47E2-A284-750C6E86A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8" y="4590662"/>
            <a:ext cx="3803780" cy="2139626"/>
          </a:xfrm>
          <a:prstGeom prst="rect">
            <a:avLst/>
          </a:prstGeom>
        </p:spPr>
      </p:pic>
      <p:pic>
        <p:nvPicPr>
          <p:cNvPr id="19" name="Picture 18" descr="A school of fish swimming in the ocean&#10;&#10;Description automatically generated with medium confidence">
            <a:extLst>
              <a:ext uri="{FF2B5EF4-FFF2-40B4-BE49-F238E27FC236}">
                <a16:creationId xmlns:a16="http://schemas.microsoft.com/office/drawing/2014/main" id="{33B820D9-AA71-4E00-ABA4-29244136B5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8" y="4590660"/>
            <a:ext cx="3803780" cy="2139627"/>
          </a:xfrm>
          <a:prstGeom prst="rect">
            <a:avLst/>
          </a:prstGeom>
        </p:spPr>
      </p:pic>
      <p:pic>
        <p:nvPicPr>
          <p:cNvPr id="21" name="Picture 20" descr="A picture containing swimming, ocean floor&#10;&#10;Description automatically generated">
            <a:extLst>
              <a:ext uri="{FF2B5EF4-FFF2-40B4-BE49-F238E27FC236}">
                <a16:creationId xmlns:a16="http://schemas.microsoft.com/office/drawing/2014/main" id="{A8CE1F7C-105B-49E5-B402-FBEB7D1FF7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808" y="4590660"/>
            <a:ext cx="3803780" cy="21396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266DE6-FF94-44BB-B95F-F6C3FBA0DC6C}"/>
              </a:ext>
            </a:extLst>
          </p:cNvPr>
          <p:cNvSpPr txBox="1"/>
          <p:nvPr/>
        </p:nvSpPr>
        <p:spPr>
          <a:xfrm>
            <a:off x="289248" y="33677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FD1830-D020-4B1F-8CE6-A89ADDFEF65D}"/>
              </a:ext>
            </a:extLst>
          </p:cNvPr>
          <p:cNvSpPr txBox="1"/>
          <p:nvPr/>
        </p:nvSpPr>
        <p:spPr>
          <a:xfrm>
            <a:off x="4093028" y="3367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12F2FE-90BB-4A57-8A93-D52B44B18FC2}"/>
              </a:ext>
            </a:extLst>
          </p:cNvPr>
          <p:cNvSpPr txBox="1"/>
          <p:nvPr/>
        </p:nvSpPr>
        <p:spPr>
          <a:xfrm>
            <a:off x="7896808" y="33677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C322B-A05D-4F77-B3C7-08D3C8D8BD60}"/>
              </a:ext>
            </a:extLst>
          </p:cNvPr>
          <p:cNvSpPr txBox="1"/>
          <p:nvPr/>
        </p:nvSpPr>
        <p:spPr>
          <a:xfrm>
            <a:off x="278028" y="24510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9228FD-95AE-4A98-920C-1BD32A1028E9}"/>
              </a:ext>
            </a:extLst>
          </p:cNvPr>
          <p:cNvSpPr txBox="1"/>
          <p:nvPr/>
        </p:nvSpPr>
        <p:spPr>
          <a:xfrm>
            <a:off x="4090956" y="24516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0B986-9D49-47D1-B141-8FB3836420BA}"/>
              </a:ext>
            </a:extLst>
          </p:cNvPr>
          <p:cNvSpPr txBox="1"/>
          <p:nvPr/>
        </p:nvSpPr>
        <p:spPr>
          <a:xfrm>
            <a:off x="7888324" y="2450740"/>
            <a:ext cx="19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5E0BBA-FF19-4994-A9C1-22EBD5114447}"/>
              </a:ext>
            </a:extLst>
          </p:cNvPr>
          <p:cNvSpPr txBox="1"/>
          <p:nvPr/>
        </p:nvSpPr>
        <p:spPr>
          <a:xfrm>
            <a:off x="278028" y="460154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CDCAA-0EF8-48E3-A543-554ED1332A46}"/>
              </a:ext>
            </a:extLst>
          </p:cNvPr>
          <p:cNvSpPr txBox="1"/>
          <p:nvPr/>
        </p:nvSpPr>
        <p:spPr>
          <a:xfrm>
            <a:off x="4084544" y="45831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2CBDA6-2D15-460B-800F-80E4E571219C}"/>
              </a:ext>
            </a:extLst>
          </p:cNvPr>
          <p:cNvSpPr txBox="1"/>
          <p:nvPr/>
        </p:nvSpPr>
        <p:spPr>
          <a:xfrm>
            <a:off x="7872764" y="46015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0243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, reef, underwater, ocean floor&#10;&#10;Description automatically generated">
            <a:extLst>
              <a:ext uri="{FF2B5EF4-FFF2-40B4-BE49-F238E27FC236}">
                <a16:creationId xmlns:a16="http://schemas.microsoft.com/office/drawing/2014/main" id="{B9EB7C2D-DBD3-4D6F-AF23-77055010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96001" cy="3429000"/>
          </a:xfrm>
          <a:prstGeom prst="rect">
            <a:avLst/>
          </a:prstGeom>
        </p:spPr>
      </p:pic>
      <p:pic>
        <p:nvPicPr>
          <p:cNvPr id="7" name="Picture 6" descr="A picture containing outdoor, nature, night sky&#10;&#10;Description automatically generated">
            <a:extLst>
              <a:ext uri="{FF2B5EF4-FFF2-40B4-BE49-F238E27FC236}">
                <a16:creationId xmlns:a16="http://schemas.microsoft.com/office/drawing/2014/main" id="{80FE3DA1-2ED9-4BC1-9E3C-5BA7AEF16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429000"/>
            <a:ext cx="6096000" cy="3429000"/>
          </a:xfrm>
          <a:prstGeom prst="rect">
            <a:avLst/>
          </a:prstGeom>
        </p:spPr>
      </p:pic>
      <p:pic>
        <p:nvPicPr>
          <p:cNvPr id="15" name="Picture 14" descr="Fish swimming in the ocean&#10;&#10;Description automatically generated with low confidence">
            <a:extLst>
              <a:ext uri="{FF2B5EF4-FFF2-40B4-BE49-F238E27FC236}">
                <a16:creationId xmlns:a16="http://schemas.microsoft.com/office/drawing/2014/main" id="{842701A4-1BB1-4656-B46A-EED5BA6F6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-1"/>
            <a:ext cx="6096002" cy="3429001"/>
          </a:xfrm>
          <a:prstGeom prst="rect">
            <a:avLst/>
          </a:prstGeom>
        </p:spPr>
      </p:pic>
      <p:pic>
        <p:nvPicPr>
          <p:cNvPr id="17" name="Picture 16" descr="A picture containing reef, swimming, underwater, ocean floor&#10;&#10;Description automatically generated">
            <a:extLst>
              <a:ext uri="{FF2B5EF4-FFF2-40B4-BE49-F238E27FC236}">
                <a16:creationId xmlns:a16="http://schemas.microsoft.com/office/drawing/2014/main" id="{02972225-C2A6-489B-94FE-A672993AF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3429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DFF78E-2E64-48C0-BA1E-193536AF166A}"/>
              </a:ext>
            </a:extLst>
          </p:cNvPr>
          <p:cNvSpPr txBox="1"/>
          <p:nvPr/>
        </p:nvSpPr>
        <p:spPr>
          <a:xfrm>
            <a:off x="0" y="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40E4D-F80E-4294-B4FB-9453AC678C7F}"/>
              </a:ext>
            </a:extLst>
          </p:cNvPr>
          <p:cNvSpPr txBox="1"/>
          <p:nvPr/>
        </p:nvSpPr>
        <p:spPr>
          <a:xfrm>
            <a:off x="6095998" y="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0D8E2D-ED9E-4A26-84AD-281034101C37}"/>
              </a:ext>
            </a:extLst>
          </p:cNvPr>
          <p:cNvSpPr txBox="1"/>
          <p:nvPr/>
        </p:nvSpPr>
        <p:spPr>
          <a:xfrm>
            <a:off x="-2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B37D4-D237-44A4-BC4D-2DA68C8D0FD1}"/>
              </a:ext>
            </a:extLst>
          </p:cNvPr>
          <p:cNvSpPr txBox="1"/>
          <p:nvPr/>
        </p:nvSpPr>
        <p:spPr>
          <a:xfrm>
            <a:off x="6083172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5536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Claude Spencer</dc:creator>
  <cp:lastModifiedBy>Claude Spencer</cp:lastModifiedBy>
  <cp:revision>3</cp:revision>
  <dcterms:created xsi:type="dcterms:W3CDTF">2022-09-29T02:54:21Z</dcterms:created>
  <dcterms:modified xsi:type="dcterms:W3CDTF">2022-09-29T05:12:43Z</dcterms:modified>
</cp:coreProperties>
</file>