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945" r:id="rId1"/>
  </p:sldMasterIdLst>
  <p:sldIdLst>
    <p:sldId id="256" r:id="rId2"/>
    <p:sldId id="257" r:id="rId3"/>
    <p:sldId id="275" r:id="rId4"/>
    <p:sldId id="266" r:id="rId5"/>
    <p:sldId id="258" r:id="rId6"/>
    <p:sldId id="283" r:id="rId7"/>
    <p:sldId id="260" r:id="rId8"/>
    <p:sldId id="268" r:id="rId9"/>
    <p:sldId id="269" r:id="rId10"/>
    <p:sldId id="270" r:id="rId11"/>
    <p:sldId id="271" r:id="rId12"/>
    <p:sldId id="272" r:id="rId13"/>
    <p:sldId id="285" r:id="rId14"/>
    <p:sldId id="286" r:id="rId15"/>
    <p:sldId id="276" r:id="rId16"/>
    <p:sldId id="273" r:id="rId17"/>
    <p:sldId id="274" r:id="rId18"/>
    <p:sldId id="262" r:id="rId19"/>
    <p:sldId id="264" r:id="rId20"/>
    <p:sldId id="278" r:id="rId21"/>
    <p:sldId id="279" r:id="rId22"/>
    <p:sldId id="277" r:id="rId23"/>
    <p:sldId id="280" r:id="rId24"/>
    <p:sldId id="263" r:id="rId25"/>
    <p:sldId id="281" r:id="rId26"/>
    <p:sldId id="282" r:id="rId27"/>
    <p:sldId id="259" r:id="rId28"/>
    <p:sldId id="284" r:id="rId29"/>
    <p:sldId id="26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26D5CA-4353-4ECF-916E-671D697ADDAD}" v="203" dt="2023-06-23T22:30:48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oby, Charlotte" userId="bf3d6bd8-f166-46a1-964c-bf7b72577bbd" providerId="ADAL" clId="{7B26D5CA-4353-4ECF-916E-671D697ADDAD}"/>
    <pc:docChg chg="undo redo custSel addSld delSld modSld sldOrd addMainMaster delMainMaster modMainMaster">
      <pc:chgData name="Looby, Charlotte" userId="bf3d6bd8-f166-46a1-964c-bf7b72577bbd" providerId="ADAL" clId="{7B26D5CA-4353-4ECF-916E-671D697ADDAD}" dt="2023-06-23T22:31:04.301" v="9588" actId="255"/>
      <pc:docMkLst>
        <pc:docMk/>
      </pc:docMkLst>
      <pc:sldChg chg="modSp mod">
        <pc:chgData name="Looby, Charlotte" userId="bf3d6bd8-f166-46a1-964c-bf7b72577bbd" providerId="ADAL" clId="{7B26D5CA-4353-4ECF-916E-671D697ADDAD}" dt="2023-06-23T22:26:01.400" v="9332" actId="1076"/>
        <pc:sldMkLst>
          <pc:docMk/>
          <pc:sldMk cId="2803670308" sldId="256"/>
        </pc:sldMkLst>
        <pc:spChg chg="mod">
          <ac:chgData name="Looby, Charlotte" userId="bf3d6bd8-f166-46a1-964c-bf7b72577bbd" providerId="ADAL" clId="{7B26D5CA-4353-4ECF-916E-671D697ADDAD}" dt="2023-06-23T22:26:01.400" v="9332" actId="1076"/>
          <ac:spMkLst>
            <pc:docMk/>
            <pc:sldMk cId="2803670308" sldId="256"/>
            <ac:spMk id="2" creationId="{CED81A26-0AB1-B30D-9248-28A13AE17FA4}"/>
          </ac:spMkLst>
        </pc:spChg>
        <pc:spChg chg="mod">
          <ac:chgData name="Looby, Charlotte" userId="bf3d6bd8-f166-46a1-964c-bf7b72577bbd" providerId="ADAL" clId="{7B26D5CA-4353-4ECF-916E-671D697ADDAD}" dt="2023-06-23T14:40:23.412" v="7424"/>
          <ac:spMkLst>
            <pc:docMk/>
            <pc:sldMk cId="2803670308" sldId="256"/>
            <ac:spMk id="3" creationId="{70091503-FD88-3C7A-32DF-EC8E9AC816FD}"/>
          </ac:spMkLst>
        </pc:spChg>
      </pc:sldChg>
      <pc:sldChg chg="modSp mod">
        <pc:chgData name="Looby, Charlotte" userId="bf3d6bd8-f166-46a1-964c-bf7b72577bbd" providerId="ADAL" clId="{7B26D5CA-4353-4ECF-916E-671D697ADDAD}" dt="2023-06-23T20:33:57.761" v="7426" actId="20577"/>
        <pc:sldMkLst>
          <pc:docMk/>
          <pc:sldMk cId="1843797070" sldId="257"/>
        </pc:sldMkLst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1843797070" sldId="257"/>
            <ac:spMk id="2" creationId="{5C4F6A2A-9C92-420E-8727-CB9B510C036A}"/>
          </ac:spMkLst>
        </pc:spChg>
        <pc:spChg chg="mod">
          <ac:chgData name="Looby, Charlotte" userId="bf3d6bd8-f166-46a1-964c-bf7b72577bbd" providerId="ADAL" clId="{7B26D5CA-4353-4ECF-916E-671D697ADDAD}" dt="2023-06-23T20:33:57.761" v="7426" actId="20577"/>
          <ac:spMkLst>
            <pc:docMk/>
            <pc:sldMk cId="1843797070" sldId="257"/>
            <ac:spMk id="3" creationId="{00E2DAEF-7915-D15E-3D24-B1C1DED4CE20}"/>
          </ac:spMkLst>
        </pc:spChg>
      </pc:sldChg>
      <pc:sldChg chg="addSp delSp modSp new mod">
        <pc:chgData name="Looby, Charlotte" userId="bf3d6bd8-f166-46a1-964c-bf7b72577bbd" providerId="ADAL" clId="{7B26D5CA-4353-4ECF-916E-671D697ADDAD}" dt="2023-06-21T16:01:50.393" v="7301" actId="1076"/>
        <pc:sldMkLst>
          <pc:docMk/>
          <pc:sldMk cId="2267340605" sldId="258"/>
        </pc:sldMkLst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2267340605" sldId="258"/>
            <ac:spMk id="2" creationId="{219532BD-14F0-374E-541D-270196DFBFCF}"/>
          </ac:spMkLst>
        </pc:spChg>
        <pc:spChg chg="mod">
          <ac:chgData name="Looby, Charlotte" userId="bf3d6bd8-f166-46a1-964c-bf7b72577bbd" providerId="ADAL" clId="{7B26D5CA-4353-4ECF-916E-671D697ADDAD}" dt="2023-06-21T16:01:09.086" v="7296" actId="20577"/>
          <ac:spMkLst>
            <pc:docMk/>
            <pc:sldMk cId="2267340605" sldId="258"/>
            <ac:spMk id="3" creationId="{482CE79E-D453-A117-9F35-A588AC9F4D19}"/>
          </ac:spMkLst>
        </pc:spChg>
        <pc:picChg chg="add del mod">
          <ac:chgData name="Looby, Charlotte" userId="bf3d6bd8-f166-46a1-964c-bf7b72577bbd" providerId="ADAL" clId="{7B26D5CA-4353-4ECF-916E-671D697ADDAD}" dt="2023-06-21T16:00:03.262" v="7175" actId="22"/>
          <ac:picMkLst>
            <pc:docMk/>
            <pc:sldMk cId="2267340605" sldId="258"/>
            <ac:picMk id="5" creationId="{918D0E21-146F-FE3C-E562-8E183FE0E25D}"/>
          </ac:picMkLst>
        </pc:picChg>
        <pc:picChg chg="add mod">
          <ac:chgData name="Looby, Charlotte" userId="bf3d6bd8-f166-46a1-964c-bf7b72577bbd" providerId="ADAL" clId="{7B26D5CA-4353-4ECF-916E-671D697ADDAD}" dt="2023-06-21T16:01:50.393" v="7301" actId="1076"/>
          <ac:picMkLst>
            <pc:docMk/>
            <pc:sldMk cId="2267340605" sldId="258"/>
            <ac:picMk id="7" creationId="{4942CA27-1366-2B40-198A-15DB5F8CB90E}"/>
          </ac:picMkLst>
        </pc:picChg>
        <pc:picChg chg="add mod">
          <ac:chgData name="Looby, Charlotte" userId="bf3d6bd8-f166-46a1-964c-bf7b72577bbd" providerId="ADAL" clId="{7B26D5CA-4353-4ECF-916E-671D697ADDAD}" dt="2023-06-21T16:01:38.168" v="7300" actId="692"/>
          <ac:picMkLst>
            <pc:docMk/>
            <pc:sldMk cId="2267340605" sldId="258"/>
            <ac:picMk id="9" creationId="{FC897781-295B-F3A9-45BB-586F2BAB2730}"/>
          </ac:picMkLst>
        </pc:picChg>
      </pc:sldChg>
      <pc:sldChg chg="addSp modSp new del mod">
        <pc:chgData name="Looby, Charlotte" userId="bf3d6bd8-f166-46a1-964c-bf7b72577bbd" providerId="ADAL" clId="{7B26D5CA-4353-4ECF-916E-671D697ADDAD}" dt="2023-06-20T21:31:44.995" v="4279" actId="2696"/>
        <pc:sldMkLst>
          <pc:docMk/>
          <pc:sldMk cId="1664173874" sldId="259"/>
        </pc:sldMkLst>
        <pc:spChg chg="mod">
          <ac:chgData name="Looby, Charlotte" userId="bf3d6bd8-f166-46a1-964c-bf7b72577bbd" providerId="ADAL" clId="{7B26D5CA-4353-4ECF-916E-671D697ADDAD}" dt="2023-06-20T21:24:58.734" v="4144"/>
          <ac:spMkLst>
            <pc:docMk/>
            <pc:sldMk cId="1664173874" sldId="259"/>
            <ac:spMk id="2" creationId="{E37B1643-434F-8768-9C37-E3FBC4686F60}"/>
          </ac:spMkLst>
        </pc:spChg>
        <pc:spChg chg="mod">
          <ac:chgData name="Looby, Charlotte" userId="bf3d6bd8-f166-46a1-964c-bf7b72577bbd" providerId="ADAL" clId="{7B26D5CA-4353-4ECF-916E-671D697ADDAD}" dt="2023-06-20T21:24:58.734" v="4144"/>
          <ac:spMkLst>
            <pc:docMk/>
            <pc:sldMk cId="1664173874" sldId="259"/>
            <ac:spMk id="3" creationId="{B76C2A73-4A23-FC11-5AEF-72AFF797D99C}"/>
          </ac:spMkLst>
        </pc:spChg>
        <pc:picChg chg="add mod">
          <ac:chgData name="Looby, Charlotte" userId="bf3d6bd8-f166-46a1-964c-bf7b72577bbd" providerId="ADAL" clId="{7B26D5CA-4353-4ECF-916E-671D697ADDAD}" dt="2023-06-16T15:09:05.468" v="1082" actId="1076"/>
          <ac:picMkLst>
            <pc:docMk/>
            <pc:sldMk cId="1664173874" sldId="259"/>
            <ac:picMk id="5" creationId="{B07D3171-0386-1927-C6E8-2594416F6109}"/>
          </ac:picMkLst>
        </pc:picChg>
        <pc:picChg chg="add mod">
          <ac:chgData name="Looby, Charlotte" userId="bf3d6bd8-f166-46a1-964c-bf7b72577bbd" providerId="ADAL" clId="{7B26D5CA-4353-4ECF-916E-671D697ADDAD}" dt="2023-06-16T15:00:35.462" v="1081" actId="1076"/>
          <ac:picMkLst>
            <pc:docMk/>
            <pc:sldMk cId="1664173874" sldId="259"/>
            <ac:picMk id="7" creationId="{875F0D69-380D-E552-4541-488ECF6BC8B7}"/>
          </ac:picMkLst>
        </pc:picChg>
      </pc:sldChg>
      <pc:sldChg chg="addSp delSp modSp mod">
        <pc:chgData name="Looby, Charlotte" userId="bf3d6bd8-f166-46a1-964c-bf7b72577bbd" providerId="ADAL" clId="{7B26D5CA-4353-4ECF-916E-671D697ADDAD}" dt="2023-06-23T22:22:30.150" v="9175" actId="692"/>
        <pc:sldMkLst>
          <pc:docMk/>
          <pc:sldMk cId="2222497524" sldId="259"/>
        </pc:sldMkLst>
        <pc:spChg chg="mod">
          <ac:chgData name="Looby, Charlotte" userId="bf3d6bd8-f166-46a1-964c-bf7b72577bbd" providerId="ADAL" clId="{7B26D5CA-4353-4ECF-916E-671D697ADDAD}" dt="2023-06-23T22:15:25.455" v="9093" actId="14100"/>
          <ac:spMkLst>
            <pc:docMk/>
            <pc:sldMk cId="2222497524" sldId="259"/>
            <ac:spMk id="2" creationId="{E37B1643-434F-8768-9C37-E3FBC4686F60}"/>
          </ac:spMkLst>
        </pc:spChg>
        <pc:spChg chg="mod">
          <ac:chgData name="Looby, Charlotte" userId="bf3d6bd8-f166-46a1-964c-bf7b72577bbd" providerId="ADAL" clId="{7B26D5CA-4353-4ECF-916E-671D697ADDAD}" dt="2023-06-23T22:18:36.244" v="9130" actId="20577"/>
          <ac:spMkLst>
            <pc:docMk/>
            <pc:sldMk cId="2222497524" sldId="259"/>
            <ac:spMk id="3" creationId="{B76C2A73-4A23-FC11-5AEF-72AFF797D99C}"/>
          </ac:spMkLst>
        </pc:spChg>
        <pc:picChg chg="add del mod">
          <ac:chgData name="Looby, Charlotte" userId="bf3d6bd8-f166-46a1-964c-bf7b72577bbd" providerId="ADAL" clId="{7B26D5CA-4353-4ECF-916E-671D697ADDAD}" dt="2023-06-23T22:20:05.968" v="9136" actId="21"/>
          <ac:picMkLst>
            <pc:docMk/>
            <pc:sldMk cId="2222497524" sldId="259"/>
            <ac:picMk id="5" creationId="{9564261C-5A83-86DF-C002-DF74B296DA82}"/>
          </ac:picMkLst>
        </pc:picChg>
        <pc:picChg chg="del mod">
          <ac:chgData name="Looby, Charlotte" userId="bf3d6bd8-f166-46a1-964c-bf7b72577bbd" providerId="ADAL" clId="{7B26D5CA-4353-4ECF-916E-671D697ADDAD}" dt="2023-06-20T21:35:56.335" v="4336" actId="21"/>
          <ac:picMkLst>
            <pc:docMk/>
            <pc:sldMk cId="2222497524" sldId="259"/>
            <ac:picMk id="5" creationId="{B07D3171-0386-1927-C6E8-2594416F6109}"/>
          </ac:picMkLst>
        </pc:picChg>
        <pc:picChg chg="add del mod">
          <ac:chgData name="Looby, Charlotte" userId="bf3d6bd8-f166-46a1-964c-bf7b72577bbd" providerId="ADAL" clId="{7B26D5CA-4353-4ECF-916E-671D697ADDAD}" dt="2023-06-20T21:36:38.906" v="4348" actId="21"/>
          <ac:picMkLst>
            <pc:docMk/>
            <pc:sldMk cId="2222497524" sldId="259"/>
            <ac:picMk id="6" creationId="{CF5515D5-9A24-5C11-B638-77B08F94E0B3}"/>
          </ac:picMkLst>
        </pc:picChg>
        <pc:picChg chg="del">
          <ac:chgData name="Looby, Charlotte" userId="bf3d6bd8-f166-46a1-964c-bf7b72577bbd" providerId="ADAL" clId="{7B26D5CA-4353-4ECF-916E-671D697ADDAD}" dt="2023-06-20T21:32:03.863" v="4280" actId="21"/>
          <ac:picMkLst>
            <pc:docMk/>
            <pc:sldMk cId="2222497524" sldId="259"/>
            <ac:picMk id="7" creationId="{875F0D69-380D-E552-4541-488ECF6BC8B7}"/>
          </ac:picMkLst>
        </pc:picChg>
        <pc:picChg chg="add mod">
          <ac:chgData name="Looby, Charlotte" userId="bf3d6bd8-f166-46a1-964c-bf7b72577bbd" providerId="ADAL" clId="{7B26D5CA-4353-4ECF-916E-671D697ADDAD}" dt="2023-06-23T22:22:30.150" v="9175" actId="692"/>
          <ac:picMkLst>
            <pc:docMk/>
            <pc:sldMk cId="2222497524" sldId="259"/>
            <ac:picMk id="7" creationId="{C4833CAC-F4F3-64A1-B075-908516CC66E5}"/>
          </ac:picMkLst>
        </pc:picChg>
        <pc:picChg chg="add del mod">
          <ac:chgData name="Looby, Charlotte" userId="bf3d6bd8-f166-46a1-964c-bf7b72577bbd" providerId="ADAL" clId="{7B26D5CA-4353-4ECF-916E-671D697ADDAD}" dt="2023-06-20T21:35:58.800" v="4338"/>
          <ac:picMkLst>
            <pc:docMk/>
            <pc:sldMk cId="2222497524" sldId="259"/>
            <ac:picMk id="8" creationId="{77AD840C-6481-4464-2260-BFC5D41A7CC6}"/>
          </ac:picMkLst>
        </pc:picChg>
        <pc:picChg chg="add mod">
          <ac:chgData name="Looby, Charlotte" userId="bf3d6bd8-f166-46a1-964c-bf7b72577bbd" providerId="ADAL" clId="{7B26D5CA-4353-4ECF-916E-671D697ADDAD}" dt="2023-06-23T22:15:33.770" v="9095" actId="1076"/>
          <ac:picMkLst>
            <pc:docMk/>
            <pc:sldMk cId="2222497524" sldId="259"/>
            <ac:picMk id="10" creationId="{00294552-48C7-DD43-4BA8-D8787D3CCF15}"/>
          </ac:picMkLst>
        </pc:picChg>
        <pc:picChg chg="add mod">
          <ac:chgData name="Looby, Charlotte" userId="bf3d6bd8-f166-46a1-964c-bf7b72577bbd" providerId="ADAL" clId="{7B26D5CA-4353-4ECF-916E-671D697ADDAD}" dt="2023-06-23T22:15:41.923" v="9098" actId="1076"/>
          <ac:picMkLst>
            <pc:docMk/>
            <pc:sldMk cId="2222497524" sldId="259"/>
            <ac:picMk id="11" creationId="{B20DE2A6-1B9B-CE6E-D303-E13C1DFF4BBD}"/>
          </ac:picMkLst>
        </pc:picChg>
      </pc:sldChg>
      <pc:sldChg chg="addSp delSp modSp new mod ord">
        <pc:chgData name="Looby, Charlotte" userId="bf3d6bd8-f166-46a1-964c-bf7b72577bbd" providerId="ADAL" clId="{7B26D5CA-4353-4ECF-916E-671D697ADDAD}" dt="2023-06-23T20:57:17.791" v="8027" actId="20577"/>
        <pc:sldMkLst>
          <pc:docMk/>
          <pc:sldMk cId="3478185170" sldId="260"/>
        </pc:sldMkLst>
        <pc:spChg chg="mod">
          <ac:chgData name="Looby, Charlotte" userId="bf3d6bd8-f166-46a1-964c-bf7b72577bbd" providerId="ADAL" clId="{7B26D5CA-4353-4ECF-916E-671D697ADDAD}" dt="2023-06-21T15:49:47.305" v="6910" actId="1076"/>
          <ac:spMkLst>
            <pc:docMk/>
            <pc:sldMk cId="3478185170" sldId="260"/>
            <ac:spMk id="2" creationId="{A760AF8C-06D1-1BAA-133F-8498C92900C5}"/>
          </ac:spMkLst>
        </pc:spChg>
        <pc:spChg chg="mod">
          <ac:chgData name="Looby, Charlotte" userId="bf3d6bd8-f166-46a1-964c-bf7b72577bbd" providerId="ADAL" clId="{7B26D5CA-4353-4ECF-916E-671D697ADDAD}" dt="2023-06-23T20:57:17.791" v="8027" actId="20577"/>
          <ac:spMkLst>
            <pc:docMk/>
            <pc:sldMk cId="3478185170" sldId="260"/>
            <ac:spMk id="3" creationId="{4DDFA4C2-890F-0DD6-9C43-BF1D7EE0E6CC}"/>
          </ac:spMkLst>
        </pc:spChg>
        <pc:picChg chg="add del mod">
          <ac:chgData name="Looby, Charlotte" userId="bf3d6bd8-f166-46a1-964c-bf7b72577bbd" providerId="ADAL" clId="{7B26D5CA-4353-4ECF-916E-671D697ADDAD}" dt="2023-06-20T19:41:14.089" v="1423" actId="21"/>
          <ac:picMkLst>
            <pc:docMk/>
            <pc:sldMk cId="3478185170" sldId="260"/>
            <ac:picMk id="5" creationId="{3D840493-AAF8-B590-383C-5CE249FCAA8A}"/>
          </ac:picMkLst>
        </pc:picChg>
        <pc:picChg chg="add mod">
          <ac:chgData name="Looby, Charlotte" userId="bf3d6bd8-f166-46a1-964c-bf7b72577bbd" providerId="ADAL" clId="{7B26D5CA-4353-4ECF-916E-671D697ADDAD}" dt="2023-06-23T20:56:58.911" v="8010" actId="1076"/>
          <ac:picMkLst>
            <pc:docMk/>
            <pc:sldMk cId="3478185170" sldId="260"/>
            <ac:picMk id="5" creationId="{D1C671D1-B6CA-E0B6-CA6C-174B277EC7D8}"/>
          </ac:picMkLst>
        </pc:picChg>
        <pc:picChg chg="add del mod">
          <ac:chgData name="Looby, Charlotte" userId="bf3d6bd8-f166-46a1-964c-bf7b72577bbd" providerId="ADAL" clId="{7B26D5CA-4353-4ECF-916E-671D697ADDAD}" dt="2023-06-16T19:12:40.832" v="1104" actId="21"/>
          <ac:picMkLst>
            <pc:docMk/>
            <pc:sldMk cId="3478185170" sldId="260"/>
            <ac:picMk id="5" creationId="{DDBA9B8B-624A-838C-5B63-4D6D5BF2442F}"/>
          </ac:picMkLst>
        </pc:picChg>
        <pc:picChg chg="add del mod">
          <ac:chgData name="Looby, Charlotte" userId="bf3d6bd8-f166-46a1-964c-bf7b72577bbd" providerId="ADAL" clId="{7B26D5CA-4353-4ECF-916E-671D697ADDAD}" dt="2023-06-21T15:45:36.865" v="6833" actId="21"/>
          <ac:picMkLst>
            <pc:docMk/>
            <pc:sldMk cId="3478185170" sldId="260"/>
            <ac:picMk id="7" creationId="{710CEA59-1006-5DDA-CE99-ED03F5BA64E7}"/>
          </ac:picMkLst>
        </pc:picChg>
        <pc:picChg chg="add mod">
          <ac:chgData name="Looby, Charlotte" userId="bf3d6bd8-f166-46a1-964c-bf7b72577bbd" providerId="ADAL" clId="{7B26D5CA-4353-4ECF-916E-671D697ADDAD}" dt="2023-06-23T20:56:57.436" v="8009" actId="1076"/>
          <ac:picMkLst>
            <pc:docMk/>
            <pc:sldMk cId="3478185170" sldId="260"/>
            <ac:picMk id="8" creationId="{514943F8-2840-A8B9-E2B1-87057C410B80}"/>
          </ac:picMkLst>
        </pc:picChg>
        <pc:picChg chg="add del mod">
          <ac:chgData name="Looby, Charlotte" userId="bf3d6bd8-f166-46a1-964c-bf7b72577bbd" providerId="ADAL" clId="{7B26D5CA-4353-4ECF-916E-671D697ADDAD}" dt="2023-06-21T15:44:37.535" v="6827" actId="21"/>
          <ac:picMkLst>
            <pc:docMk/>
            <pc:sldMk cId="3478185170" sldId="260"/>
            <ac:picMk id="9" creationId="{3A9DE555-0E2E-47B6-C58F-50840723BBDB}"/>
          </ac:picMkLst>
        </pc:picChg>
        <pc:picChg chg="add mod">
          <ac:chgData name="Looby, Charlotte" userId="bf3d6bd8-f166-46a1-964c-bf7b72577bbd" providerId="ADAL" clId="{7B26D5CA-4353-4ECF-916E-671D697ADDAD}" dt="2023-06-23T20:57:00.393" v="8011" actId="1076"/>
          <ac:picMkLst>
            <pc:docMk/>
            <pc:sldMk cId="3478185170" sldId="260"/>
            <ac:picMk id="11" creationId="{D943E8DC-703C-CD9A-BB05-D68432151A2B}"/>
          </ac:picMkLst>
        </pc:picChg>
      </pc:sldChg>
      <pc:sldChg chg="modSp new del mod ord">
        <pc:chgData name="Looby, Charlotte" userId="bf3d6bd8-f166-46a1-964c-bf7b72577bbd" providerId="ADAL" clId="{7B26D5CA-4353-4ECF-916E-671D697ADDAD}" dt="2023-06-20T20:32:10.633" v="2792" actId="2696"/>
        <pc:sldMkLst>
          <pc:docMk/>
          <pc:sldMk cId="591282353" sldId="261"/>
        </pc:sldMkLst>
        <pc:spChg chg="mod">
          <ac:chgData name="Looby, Charlotte" userId="bf3d6bd8-f166-46a1-964c-bf7b72577bbd" providerId="ADAL" clId="{7B26D5CA-4353-4ECF-916E-671D697ADDAD}" dt="2023-06-14T14:22:04.293" v="434"/>
          <ac:spMkLst>
            <pc:docMk/>
            <pc:sldMk cId="591282353" sldId="261"/>
            <ac:spMk id="2" creationId="{FF695AE1-9425-54C4-596F-73BDA9831890}"/>
          </ac:spMkLst>
        </pc:spChg>
        <pc:spChg chg="mod">
          <ac:chgData name="Looby, Charlotte" userId="bf3d6bd8-f166-46a1-964c-bf7b72577bbd" providerId="ADAL" clId="{7B26D5CA-4353-4ECF-916E-671D697ADDAD}" dt="2023-06-14T14:22:04.293" v="434"/>
          <ac:spMkLst>
            <pc:docMk/>
            <pc:sldMk cId="591282353" sldId="261"/>
            <ac:spMk id="3" creationId="{0A4DA0E0-A3A4-4849-72C2-30DB368195D5}"/>
          </ac:spMkLst>
        </pc:spChg>
      </pc:sldChg>
      <pc:sldChg chg="addSp delSp modSp new mod">
        <pc:chgData name="Looby, Charlotte" userId="bf3d6bd8-f166-46a1-964c-bf7b72577bbd" providerId="ADAL" clId="{7B26D5CA-4353-4ECF-916E-671D697ADDAD}" dt="2023-06-23T22:11:26.340" v="9061" actId="1076"/>
        <pc:sldMkLst>
          <pc:docMk/>
          <pc:sldMk cId="1495666468" sldId="262"/>
        </pc:sldMkLst>
        <pc:spChg chg="mod">
          <ac:chgData name="Looby, Charlotte" userId="bf3d6bd8-f166-46a1-964c-bf7b72577bbd" providerId="ADAL" clId="{7B26D5CA-4353-4ECF-916E-671D697ADDAD}" dt="2023-06-23T22:09:54.259" v="9035" actId="20577"/>
          <ac:spMkLst>
            <pc:docMk/>
            <pc:sldMk cId="1495666468" sldId="262"/>
            <ac:spMk id="2" creationId="{D8A49B9E-AB8F-20CF-509B-7FD180FB4FD2}"/>
          </ac:spMkLst>
        </pc:spChg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1495666468" sldId="262"/>
            <ac:spMk id="3" creationId="{DF9E725B-BD16-C25A-38BB-35BA62C59792}"/>
          </ac:spMkLst>
        </pc:spChg>
        <pc:spChg chg="add mod">
          <ac:chgData name="Looby, Charlotte" userId="bf3d6bd8-f166-46a1-964c-bf7b72577bbd" providerId="ADAL" clId="{7B26D5CA-4353-4ECF-916E-671D697ADDAD}" dt="2023-06-23T22:10:43.456" v="9057" actId="20577"/>
          <ac:spMkLst>
            <pc:docMk/>
            <pc:sldMk cId="1495666468" sldId="262"/>
            <ac:spMk id="6" creationId="{3E0C9E19-A96D-03A6-8D9F-9C98D0361A3F}"/>
          </ac:spMkLst>
        </pc:spChg>
        <pc:picChg chg="add del mod">
          <ac:chgData name="Looby, Charlotte" userId="bf3d6bd8-f166-46a1-964c-bf7b72577bbd" providerId="ADAL" clId="{7B26D5CA-4353-4ECF-916E-671D697ADDAD}" dt="2023-06-20T20:44:53.124" v="2962" actId="21"/>
          <ac:picMkLst>
            <pc:docMk/>
            <pc:sldMk cId="1495666468" sldId="262"/>
            <ac:picMk id="5" creationId="{F4424B9C-DC39-229C-AE0E-F17158679377}"/>
          </ac:picMkLst>
        </pc:picChg>
        <pc:picChg chg="add mod">
          <ac:chgData name="Looby, Charlotte" userId="bf3d6bd8-f166-46a1-964c-bf7b72577bbd" providerId="ADAL" clId="{7B26D5CA-4353-4ECF-916E-671D697ADDAD}" dt="2023-06-23T22:11:26.340" v="9061" actId="1076"/>
          <ac:picMkLst>
            <pc:docMk/>
            <pc:sldMk cId="1495666468" sldId="262"/>
            <ac:picMk id="5" creationId="{F6D467F7-BC98-7FD0-93A8-7EF5D462F2E2}"/>
          </ac:picMkLst>
        </pc:picChg>
        <pc:picChg chg="add del mod">
          <ac:chgData name="Looby, Charlotte" userId="bf3d6bd8-f166-46a1-964c-bf7b72577bbd" providerId="ADAL" clId="{7B26D5CA-4353-4ECF-916E-671D697ADDAD}" dt="2023-06-20T20:44:54.732" v="2963" actId="21"/>
          <ac:picMkLst>
            <pc:docMk/>
            <pc:sldMk cId="1495666468" sldId="262"/>
            <ac:picMk id="7" creationId="{82757EB3-57ED-BECA-EDFA-BA1771DF638D}"/>
          </ac:picMkLst>
        </pc:picChg>
        <pc:picChg chg="add mod">
          <ac:chgData name="Looby, Charlotte" userId="bf3d6bd8-f166-46a1-964c-bf7b72577bbd" providerId="ADAL" clId="{7B26D5CA-4353-4ECF-916E-671D697ADDAD}" dt="2023-06-21T15:55:57.806" v="7015" actId="692"/>
          <ac:picMkLst>
            <pc:docMk/>
            <pc:sldMk cId="1495666468" sldId="262"/>
            <ac:picMk id="9" creationId="{4DEFD285-4629-E166-F755-EE4B9F46D150}"/>
          </ac:picMkLst>
        </pc:picChg>
        <pc:picChg chg="add mod">
          <ac:chgData name="Looby, Charlotte" userId="bf3d6bd8-f166-46a1-964c-bf7b72577bbd" providerId="ADAL" clId="{7B26D5CA-4353-4ECF-916E-671D697ADDAD}" dt="2023-06-21T15:55:59.818" v="7016" actId="692"/>
          <ac:picMkLst>
            <pc:docMk/>
            <pc:sldMk cId="1495666468" sldId="262"/>
            <ac:picMk id="11" creationId="{953E54A1-1FDE-07FB-E822-8A201B9776EB}"/>
          </ac:picMkLst>
        </pc:picChg>
      </pc:sldChg>
      <pc:sldChg chg="addSp modSp new mod">
        <pc:chgData name="Looby, Charlotte" userId="bf3d6bd8-f166-46a1-964c-bf7b72577bbd" providerId="ADAL" clId="{7B26D5CA-4353-4ECF-916E-671D697ADDAD}" dt="2023-06-23T22:22:28.599" v="9173" actId="255"/>
        <pc:sldMkLst>
          <pc:docMk/>
          <pc:sldMk cId="1122709562" sldId="263"/>
        </pc:sldMkLst>
        <pc:spChg chg="mod">
          <ac:chgData name="Looby, Charlotte" userId="bf3d6bd8-f166-46a1-964c-bf7b72577bbd" providerId="ADAL" clId="{7B26D5CA-4353-4ECF-916E-671D697ADDAD}" dt="2023-06-23T22:22:28.599" v="9173" actId="255"/>
          <ac:spMkLst>
            <pc:docMk/>
            <pc:sldMk cId="1122709562" sldId="263"/>
            <ac:spMk id="2" creationId="{7AE6CB7B-6B9C-01B8-AC5B-85E60746517E}"/>
          </ac:spMkLst>
        </pc:spChg>
        <pc:spChg chg="mod">
          <ac:chgData name="Looby, Charlotte" userId="bf3d6bd8-f166-46a1-964c-bf7b72577bbd" providerId="ADAL" clId="{7B26D5CA-4353-4ECF-916E-671D697ADDAD}" dt="2023-06-21T15:04:17.424" v="6344" actId="20577"/>
          <ac:spMkLst>
            <pc:docMk/>
            <pc:sldMk cId="1122709562" sldId="263"/>
            <ac:spMk id="3" creationId="{87B00435-9407-AB00-6474-6FC542B6BDCA}"/>
          </ac:spMkLst>
        </pc:spChg>
        <pc:picChg chg="add mod">
          <ac:chgData name="Looby, Charlotte" userId="bf3d6bd8-f166-46a1-964c-bf7b72577bbd" providerId="ADAL" clId="{7B26D5CA-4353-4ECF-916E-671D697ADDAD}" dt="2023-06-21T15:56:38.035" v="7048" actId="692"/>
          <ac:picMkLst>
            <pc:docMk/>
            <pc:sldMk cId="1122709562" sldId="263"/>
            <ac:picMk id="5" creationId="{67558C8A-F759-ADCD-ABB5-6928208437B7}"/>
          </ac:picMkLst>
        </pc:picChg>
        <pc:picChg chg="add mod">
          <ac:chgData name="Looby, Charlotte" userId="bf3d6bd8-f166-46a1-964c-bf7b72577bbd" providerId="ADAL" clId="{7B26D5CA-4353-4ECF-916E-671D697ADDAD}" dt="2023-06-20T21:54:28.748" v="4641" actId="1076"/>
          <ac:picMkLst>
            <pc:docMk/>
            <pc:sldMk cId="1122709562" sldId="263"/>
            <ac:picMk id="7" creationId="{90A818AD-F4EE-96AC-59F7-F1EC63A05D2A}"/>
          </ac:picMkLst>
        </pc:picChg>
        <pc:picChg chg="add mod">
          <ac:chgData name="Looby, Charlotte" userId="bf3d6bd8-f166-46a1-964c-bf7b72577bbd" providerId="ADAL" clId="{7B26D5CA-4353-4ECF-916E-671D697ADDAD}" dt="2023-06-21T15:56:41.766" v="7054" actId="692"/>
          <ac:picMkLst>
            <pc:docMk/>
            <pc:sldMk cId="1122709562" sldId="263"/>
            <ac:picMk id="9" creationId="{778C3D35-F723-809B-B0ED-0F91524A7CC6}"/>
          </ac:picMkLst>
        </pc:picChg>
        <pc:picChg chg="add mod">
          <ac:chgData name="Looby, Charlotte" userId="bf3d6bd8-f166-46a1-964c-bf7b72577bbd" providerId="ADAL" clId="{7B26D5CA-4353-4ECF-916E-671D697ADDAD}" dt="2023-06-20T21:54:22.534" v="4639" actId="1076"/>
          <ac:picMkLst>
            <pc:docMk/>
            <pc:sldMk cId="1122709562" sldId="263"/>
            <ac:picMk id="11" creationId="{F4A2C689-1174-3AD9-B195-B74B8C4B60FA}"/>
          </ac:picMkLst>
        </pc:picChg>
        <pc:cxnChg chg="add mod">
          <ac:chgData name="Looby, Charlotte" userId="bf3d6bd8-f166-46a1-964c-bf7b72577bbd" providerId="ADAL" clId="{7B26D5CA-4353-4ECF-916E-671D697ADDAD}" dt="2023-06-20T21:55:13.953" v="4644" actId="1076"/>
          <ac:cxnSpMkLst>
            <pc:docMk/>
            <pc:sldMk cId="1122709562" sldId="263"/>
            <ac:cxnSpMk id="13" creationId="{77D626CF-28AD-9C30-F146-CC9F5631D057}"/>
          </ac:cxnSpMkLst>
        </pc:cxnChg>
      </pc:sldChg>
      <pc:sldChg chg="addSp delSp modSp new mod ord">
        <pc:chgData name="Looby, Charlotte" userId="bf3d6bd8-f166-46a1-964c-bf7b72577bbd" providerId="ADAL" clId="{7B26D5CA-4353-4ECF-916E-671D697ADDAD}" dt="2023-06-21T15:56:12.600" v="7028" actId="692"/>
        <pc:sldMkLst>
          <pc:docMk/>
          <pc:sldMk cId="802875563" sldId="264"/>
        </pc:sldMkLst>
        <pc:spChg chg="mod">
          <ac:chgData name="Looby, Charlotte" userId="bf3d6bd8-f166-46a1-964c-bf7b72577bbd" providerId="ADAL" clId="{7B26D5CA-4353-4ECF-916E-671D697ADDAD}" dt="2023-06-21T12:30:24.936" v="5973" actId="21"/>
          <ac:spMkLst>
            <pc:docMk/>
            <pc:sldMk cId="802875563" sldId="264"/>
            <ac:spMk id="2" creationId="{814523A3-FE92-080C-4AF1-1F6F2F2E33B8}"/>
          </ac:spMkLst>
        </pc:spChg>
        <pc:spChg chg="mod">
          <ac:chgData name="Looby, Charlotte" userId="bf3d6bd8-f166-46a1-964c-bf7b72577bbd" providerId="ADAL" clId="{7B26D5CA-4353-4ECF-916E-671D697ADDAD}" dt="2023-06-20T21:21:38.968" v="3938" actId="14100"/>
          <ac:spMkLst>
            <pc:docMk/>
            <pc:sldMk cId="802875563" sldId="264"/>
            <ac:spMk id="3" creationId="{3927E379-AE20-B64B-7A1E-912887F2D530}"/>
          </ac:spMkLst>
        </pc:spChg>
        <pc:spChg chg="add del mod">
          <ac:chgData name="Looby, Charlotte" userId="bf3d6bd8-f166-46a1-964c-bf7b72577bbd" providerId="ADAL" clId="{7B26D5CA-4353-4ECF-916E-671D697ADDAD}" dt="2023-06-21T12:46:37.995" v="6068" actId="21"/>
          <ac:spMkLst>
            <pc:docMk/>
            <pc:sldMk cId="802875563" sldId="264"/>
            <ac:spMk id="21" creationId="{1708E878-94FC-BF77-CA3F-1019A7ADD77A}"/>
          </ac:spMkLst>
        </pc:spChg>
        <pc:picChg chg="add mod">
          <ac:chgData name="Looby, Charlotte" userId="bf3d6bd8-f166-46a1-964c-bf7b72577bbd" providerId="ADAL" clId="{7B26D5CA-4353-4ECF-916E-671D697ADDAD}" dt="2023-06-21T15:56:07.681" v="7022" actId="692"/>
          <ac:picMkLst>
            <pc:docMk/>
            <pc:sldMk cId="802875563" sldId="264"/>
            <ac:picMk id="5" creationId="{3078A7F9-29A9-B36D-9BC0-28AC758F529A}"/>
          </ac:picMkLst>
        </pc:picChg>
        <pc:picChg chg="add mod">
          <ac:chgData name="Looby, Charlotte" userId="bf3d6bd8-f166-46a1-964c-bf7b72577bbd" providerId="ADAL" clId="{7B26D5CA-4353-4ECF-916E-671D697ADDAD}" dt="2023-06-20T21:21:43.535" v="3940" actId="1076"/>
          <ac:picMkLst>
            <pc:docMk/>
            <pc:sldMk cId="802875563" sldId="264"/>
            <ac:picMk id="7" creationId="{FCE484D8-B440-FD08-3087-940DE36600E6}"/>
          </ac:picMkLst>
        </pc:picChg>
        <pc:picChg chg="add mod">
          <ac:chgData name="Looby, Charlotte" userId="bf3d6bd8-f166-46a1-964c-bf7b72577bbd" providerId="ADAL" clId="{7B26D5CA-4353-4ECF-916E-671D697ADDAD}" dt="2023-06-21T15:56:12.600" v="7028" actId="692"/>
          <ac:picMkLst>
            <pc:docMk/>
            <pc:sldMk cId="802875563" sldId="264"/>
            <ac:picMk id="11" creationId="{704CEDC3-AA0D-0683-43BE-5B947063D017}"/>
          </ac:picMkLst>
        </pc:picChg>
        <pc:picChg chg="add mod">
          <ac:chgData name="Looby, Charlotte" userId="bf3d6bd8-f166-46a1-964c-bf7b72577bbd" providerId="ADAL" clId="{7B26D5CA-4353-4ECF-916E-671D697ADDAD}" dt="2023-06-20T21:40:59.494" v="4416" actId="14100"/>
          <ac:picMkLst>
            <pc:docMk/>
            <pc:sldMk cId="802875563" sldId="264"/>
            <ac:picMk id="15" creationId="{5F1FEDC7-2986-C6E0-AD49-1C785E3E2A8C}"/>
          </ac:picMkLst>
        </pc:picChg>
        <pc:picChg chg="add del mod">
          <ac:chgData name="Looby, Charlotte" userId="bf3d6bd8-f166-46a1-964c-bf7b72577bbd" providerId="ADAL" clId="{7B26D5CA-4353-4ECF-916E-671D697ADDAD}" dt="2023-06-20T21:41:29.863" v="4421" actId="21"/>
          <ac:picMkLst>
            <pc:docMk/>
            <pc:sldMk cId="802875563" sldId="264"/>
            <ac:picMk id="17" creationId="{C2EB22A5-C4DC-08C1-B32A-130DE99140E6}"/>
          </ac:picMkLst>
        </pc:picChg>
        <pc:picChg chg="add del mod">
          <ac:chgData name="Looby, Charlotte" userId="bf3d6bd8-f166-46a1-964c-bf7b72577bbd" providerId="ADAL" clId="{7B26D5CA-4353-4ECF-916E-671D697ADDAD}" dt="2023-06-20T21:41:31.181" v="4423"/>
          <ac:picMkLst>
            <pc:docMk/>
            <pc:sldMk cId="802875563" sldId="264"/>
            <ac:picMk id="18" creationId="{ED19DF7E-6DEF-846D-74AE-6D7FEC8BA199}"/>
          </ac:picMkLst>
        </pc:picChg>
        <pc:picChg chg="add del mod">
          <ac:chgData name="Looby, Charlotte" userId="bf3d6bd8-f166-46a1-964c-bf7b72577bbd" providerId="ADAL" clId="{7B26D5CA-4353-4ECF-916E-671D697ADDAD}" dt="2023-06-21T12:46:44.633" v="6070" actId="21"/>
          <ac:picMkLst>
            <pc:docMk/>
            <pc:sldMk cId="802875563" sldId="264"/>
            <ac:picMk id="20" creationId="{6208B1A3-90FF-275C-C450-14C3C159E98D}"/>
          </ac:picMkLst>
        </pc:picChg>
        <pc:cxnChg chg="add mod">
          <ac:chgData name="Looby, Charlotte" userId="bf3d6bd8-f166-46a1-964c-bf7b72577bbd" providerId="ADAL" clId="{7B26D5CA-4353-4ECF-916E-671D697ADDAD}" dt="2023-06-20T21:34:23.129" v="4332" actId="1076"/>
          <ac:cxnSpMkLst>
            <pc:docMk/>
            <pc:sldMk cId="802875563" sldId="264"/>
            <ac:cxnSpMk id="9" creationId="{3A689A7A-81E2-5CF8-F2B3-3E0726E9369C}"/>
          </ac:cxnSpMkLst>
        </pc:cxnChg>
      </pc:sldChg>
      <pc:sldChg chg="modSp new del mod ord">
        <pc:chgData name="Looby, Charlotte" userId="bf3d6bd8-f166-46a1-964c-bf7b72577bbd" providerId="ADAL" clId="{7B26D5CA-4353-4ECF-916E-671D697ADDAD}" dt="2023-06-20T19:05:27.164" v="1108" actId="2696"/>
        <pc:sldMkLst>
          <pc:docMk/>
          <pc:sldMk cId="2862017670" sldId="265"/>
        </pc:sldMkLst>
        <pc:spChg chg="mod">
          <ac:chgData name="Looby, Charlotte" userId="bf3d6bd8-f166-46a1-964c-bf7b72577bbd" providerId="ADAL" clId="{7B26D5CA-4353-4ECF-916E-671D697ADDAD}" dt="2023-06-14T14:22:04.293" v="434"/>
          <ac:spMkLst>
            <pc:docMk/>
            <pc:sldMk cId="2862017670" sldId="265"/>
            <ac:spMk id="2" creationId="{8A2AFE05-4E8D-CB57-C9CA-6005639B30D4}"/>
          </ac:spMkLst>
        </pc:spChg>
        <pc:spChg chg="mod">
          <ac:chgData name="Looby, Charlotte" userId="bf3d6bd8-f166-46a1-964c-bf7b72577bbd" providerId="ADAL" clId="{7B26D5CA-4353-4ECF-916E-671D697ADDAD}" dt="2023-06-16T13:40:33.972" v="498" actId="20577"/>
          <ac:spMkLst>
            <pc:docMk/>
            <pc:sldMk cId="2862017670" sldId="265"/>
            <ac:spMk id="3" creationId="{EBFE064D-2088-09F0-644E-52D7397714C3}"/>
          </ac:spMkLst>
        </pc:spChg>
      </pc:sldChg>
      <pc:sldChg chg="addSp delSp modSp new mod modShow">
        <pc:chgData name="Looby, Charlotte" userId="bf3d6bd8-f166-46a1-964c-bf7b72577bbd" providerId="ADAL" clId="{7B26D5CA-4353-4ECF-916E-671D697ADDAD}" dt="2023-06-21T15:53:04.969" v="6946" actId="692"/>
        <pc:sldMkLst>
          <pc:docMk/>
          <pc:sldMk cId="428804301" sldId="266"/>
        </pc:sldMkLst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428804301" sldId="266"/>
            <ac:spMk id="2" creationId="{EF2ED4C6-8214-B3FF-A989-1B745CA38FCC}"/>
          </ac:spMkLst>
        </pc:spChg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428804301" sldId="266"/>
            <ac:spMk id="3" creationId="{A71BFDF9-24C2-0FE2-52E1-8FF347A47672}"/>
          </ac:spMkLst>
        </pc:spChg>
        <pc:spChg chg="add del">
          <ac:chgData name="Looby, Charlotte" userId="bf3d6bd8-f166-46a1-964c-bf7b72577bbd" providerId="ADAL" clId="{7B26D5CA-4353-4ECF-916E-671D697ADDAD}" dt="2023-06-16T13:58:55.916" v="584" actId="11529"/>
          <ac:spMkLst>
            <pc:docMk/>
            <pc:sldMk cId="428804301" sldId="266"/>
            <ac:spMk id="8" creationId="{EE359461-6733-7D71-F411-6F0A560390D2}"/>
          </ac:spMkLst>
        </pc:spChg>
        <pc:picChg chg="add mod">
          <ac:chgData name="Looby, Charlotte" userId="bf3d6bd8-f166-46a1-964c-bf7b72577bbd" providerId="ADAL" clId="{7B26D5CA-4353-4ECF-916E-671D697ADDAD}" dt="2023-06-16T13:56:30.614" v="530" actId="14100"/>
          <ac:picMkLst>
            <pc:docMk/>
            <pc:sldMk cId="428804301" sldId="266"/>
            <ac:picMk id="5" creationId="{D3F2B3D2-6950-0F0A-9C4E-B92E69895259}"/>
          </ac:picMkLst>
        </pc:picChg>
        <pc:picChg chg="add mod">
          <ac:chgData name="Looby, Charlotte" userId="bf3d6bd8-f166-46a1-964c-bf7b72577bbd" providerId="ADAL" clId="{7B26D5CA-4353-4ECF-916E-671D697ADDAD}" dt="2023-06-21T15:53:04.969" v="6946" actId="692"/>
          <ac:picMkLst>
            <pc:docMk/>
            <pc:sldMk cId="428804301" sldId="266"/>
            <ac:picMk id="7" creationId="{977657E8-20C5-AF39-57ED-CF79EA2DDC20}"/>
          </ac:picMkLst>
        </pc:picChg>
      </pc:sldChg>
      <pc:sldChg chg="modSp new mod">
        <pc:chgData name="Looby, Charlotte" userId="bf3d6bd8-f166-46a1-964c-bf7b72577bbd" providerId="ADAL" clId="{7B26D5CA-4353-4ECF-916E-671D697ADDAD}" dt="2023-06-23T22:31:04.301" v="9588" actId="255"/>
        <pc:sldMkLst>
          <pc:docMk/>
          <pc:sldMk cId="2165220853" sldId="267"/>
        </pc:sldMkLst>
        <pc:spChg chg="mod">
          <ac:chgData name="Looby, Charlotte" userId="bf3d6bd8-f166-46a1-964c-bf7b72577bbd" providerId="ADAL" clId="{7B26D5CA-4353-4ECF-916E-671D697ADDAD}" dt="2023-06-21T16:15:30.244" v="7307" actId="1076"/>
          <ac:spMkLst>
            <pc:docMk/>
            <pc:sldMk cId="2165220853" sldId="267"/>
            <ac:spMk id="2" creationId="{21D776A1-AFA1-51E8-5503-B8C2A0F918DD}"/>
          </ac:spMkLst>
        </pc:spChg>
        <pc:spChg chg="mod">
          <ac:chgData name="Looby, Charlotte" userId="bf3d6bd8-f166-46a1-964c-bf7b72577bbd" providerId="ADAL" clId="{7B26D5CA-4353-4ECF-916E-671D697ADDAD}" dt="2023-06-23T22:31:04.301" v="9588" actId="255"/>
          <ac:spMkLst>
            <pc:docMk/>
            <pc:sldMk cId="2165220853" sldId="267"/>
            <ac:spMk id="3" creationId="{5426417E-7362-BEF6-F07A-66CEAA65B99B}"/>
          </ac:spMkLst>
        </pc:spChg>
      </pc:sldChg>
      <pc:sldChg chg="addSp delSp modSp new mod modClrScheme chgLayout">
        <pc:chgData name="Looby, Charlotte" userId="bf3d6bd8-f166-46a1-964c-bf7b72577bbd" providerId="ADAL" clId="{7B26D5CA-4353-4ECF-916E-671D697ADDAD}" dt="2023-06-20T20:04:38.136" v="1900" actId="1076"/>
        <pc:sldMkLst>
          <pc:docMk/>
          <pc:sldMk cId="106054639" sldId="268"/>
        </pc:sldMkLst>
        <pc:spChg chg="mod ord">
          <ac:chgData name="Looby, Charlotte" userId="bf3d6bd8-f166-46a1-964c-bf7b72577bbd" providerId="ADAL" clId="{7B26D5CA-4353-4ECF-916E-671D697ADDAD}" dt="2023-06-20T20:03:56.374" v="1898" actId="700"/>
          <ac:spMkLst>
            <pc:docMk/>
            <pc:sldMk cId="106054639" sldId="268"/>
            <ac:spMk id="2" creationId="{EB5F59D4-42B8-4777-CDAB-4938F86005F5}"/>
          </ac:spMkLst>
        </pc:spChg>
        <pc:spChg chg="mod ord">
          <ac:chgData name="Looby, Charlotte" userId="bf3d6bd8-f166-46a1-964c-bf7b72577bbd" providerId="ADAL" clId="{7B26D5CA-4353-4ECF-916E-671D697ADDAD}" dt="2023-06-20T20:03:56.374" v="1898" actId="700"/>
          <ac:spMkLst>
            <pc:docMk/>
            <pc:sldMk cId="106054639" sldId="268"/>
            <ac:spMk id="3" creationId="{CEC3BEE0-D93D-C512-82EC-0F4AB340009F}"/>
          </ac:spMkLst>
        </pc:spChg>
        <pc:picChg chg="add mod">
          <ac:chgData name="Looby, Charlotte" userId="bf3d6bd8-f166-46a1-964c-bf7b72577bbd" providerId="ADAL" clId="{7B26D5CA-4353-4ECF-916E-671D697ADDAD}" dt="2023-06-20T20:01:53.824" v="1869" actId="1076"/>
          <ac:picMkLst>
            <pc:docMk/>
            <pc:sldMk cId="106054639" sldId="268"/>
            <ac:picMk id="5" creationId="{14C61EF1-C628-BCAC-34FE-8463259FF490}"/>
          </ac:picMkLst>
        </pc:picChg>
        <pc:picChg chg="add mod">
          <ac:chgData name="Looby, Charlotte" userId="bf3d6bd8-f166-46a1-964c-bf7b72577bbd" providerId="ADAL" clId="{7B26D5CA-4353-4ECF-916E-671D697ADDAD}" dt="2023-06-20T20:01:56.544" v="1870" actId="1076"/>
          <ac:picMkLst>
            <pc:docMk/>
            <pc:sldMk cId="106054639" sldId="268"/>
            <ac:picMk id="7" creationId="{6EB57E2C-A025-F10C-3EAD-28107D40CAA3}"/>
          </ac:picMkLst>
        </pc:picChg>
        <pc:picChg chg="add mod">
          <ac:chgData name="Looby, Charlotte" userId="bf3d6bd8-f166-46a1-964c-bf7b72577bbd" providerId="ADAL" clId="{7B26D5CA-4353-4ECF-916E-671D697ADDAD}" dt="2023-06-20T20:00:07.905" v="1836" actId="692"/>
          <ac:picMkLst>
            <pc:docMk/>
            <pc:sldMk cId="106054639" sldId="268"/>
            <ac:picMk id="9" creationId="{17989B29-B807-00AA-AC3F-8592264466F3}"/>
          </ac:picMkLst>
        </pc:picChg>
        <pc:picChg chg="add mod">
          <ac:chgData name="Looby, Charlotte" userId="bf3d6bd8-f166-46a1-964c-bf7b72577bbd" providerId="ADAL" clId="{7B26D5CA-4353-4ECF-916E-671D697ADDAD}" dt="2023-06-20T20:02:00.977" v="1871" actId="1076"/>
          <ac:picMkLst>
            <pc:docMk/>
            <pc:sldMk cId="106054639" sldId="268"/>
            <ac:picMk id="11" creationId="{F431A9A7-905A-1935-1683-1147A3791022}"/>
          </ac:picMkLst>
        </pc:picChg>
        <pc:picChg chg="add del mod">
          <ac:chgData name="Looby, Charlotte" userId="bf3d6bd8-f166-46a1-964c-bf7b72577bbd" providerId="ADAL" clId="{7B26D5CA-4353-4ECF-916E-671D697ADDAD}" dt="2023-06-20T20:02:27.228" v="1874" actId="21"/>
          <ac:picMkLst>
            <pc:docMk/>
            <pc:sldMk cId="106054639" sldId="268"/>
            <ac:picMk id="13" creationId="{5E115338-93A8-AA61-C063-785EF4A7150C}"/>
          </ac:picMkLst>
        </pc:picChg>
        <pc:picChg chg="add del mod">
          <ac:chgData name="Looby, Charlotte" userId="bf3d6bd8-f166-46a1-964c-bf7b72577bbd" providerId="ADAL" clId="{7B26D5CA-4353-4ECF-916E-671D697ADDAD}" dt="2023-06-20T20:02:29.314" v="1875" actId="21"/>
          <ac:picMkLst>
            <pc:docMk/>
            <pc:sldMk cId="106054639" sldId="268"/>
            <ac:picMk id="15" creationId="{566CD0E1-7470-B84A-524A-AB597888EC8A}"/>
          </ac:picMkLst>
        </pc:picChg>
        <pc:picChg chg="add mod">
          <ac:chgData name="Looby, Charlotte" userId="bf3d6bd8-f166-46a1-964c-bf7b72577bbd" providerId="ADAL" clId="{7B26D5CA-4353-4ECF-916E-671D697ADDAD}" dt="2023-06-20T20:04:35.935" v="1899" actId="1076"/>
          <ac:picMkLst>
            <pc:docMk/>
            <pc:sldMk cId="106054639" sldId="268"/>
            <ac:picMk id="17" creationId="{A75D1521-9BDB-F3BC-5AE7-BB190D0F05DC}"/>
          </ac:picMkLst>
        </pc:picChg>
        <pc:picChg chg="add mod">
          <ac:chgData name="Looby, Charlotte" userId="bf3d6bd8-f166-46a1-964c-bf7b72577bbd" providerId="ADAL" clId="{7B26D5CA-4353-4ECF-916E-671D697ADDAD}" dt="2023-06-20T20:04:38.136" v="1900" actId="1076"/>
          <ac:picMkLst>
            <pc:docMk/>
            <pc:sldMk cId="106054639" sldId="268"/>
            <ac:picMk id="19" creationId="{53E44669-59C5-4E8B-AB90-59FEE4A0C623}"/>
          </ac:picMkLst>
        </pc:picChg>
      </pc:sldChg>
      <pc:sldChg chg="new del">
        <pc:chgData name="Looby, Charlotte" userId="bf3d6bd8-f166-46a1-964c-bf7b72577bbd" providerId="ADAL" clId="{7B26D5CA-4353-4ECF-916E-671D697ADDAD}" dt="2023-06-20T19:49:52.526" v="1707" actId="2696"/>
        <pc:sldMkLst>
          <pc:docMk/>
          <pc:sldMk cId="2910349519" sldId="268"/>
        </pc:sldMkLst>
      </pc:sldChg>
      <pc:sldChg chg="addSp delSp modSp new mod modClrScheme chgLayout">
        <pc:chgData name="Looby, Charlotte" userId="bf3d6bd8-f166-46a1-964c-bf7b72577bbd" providerId="ADAL" clId="{7B26D5CA-4353-4ECF-916E-671D697ADDAD}" dt="2023-06-21T15:53:25.545" v="6960" actId="692"/>
        <pc:sldMkLst>
          <pc:docMk/>
          <pc:sldMk cId="3572434294" sldId="269"/>
        </pc:sldMkLst>
        <pc:spChg chg="add mod ord">
          <ac:chgData name="Looby, Charlotte" userId="bf3d6bd8-f166-46a1-964c-bf7b72577bbd" providerId="ADAL" clId="{7B26D5CA-4353-4ECF-916E-671D697ADDAD}" dt="2023-06-21T12:16:33.068" v="5386"/>
          <ac:spMkLst>
            <pc:docMk/>
            <pc:sldMk cId="3572434294" sldId="269"/>
            <ac:spMk id="2" creationId="{BBC9FE08-8434-DB98-EECB-B0C5B430CC73}"/>
          </ac:spMkLst>
        </pc:spChg>
        <pc:spChg chg="add del mod">
          <ac:chgData name="Looby, Charlotte" userId="bf3d6bd8-f166-46a1-964c-bf7b72577bbd" providerId="ADAL" clId="{7B26D5CA-4353-4ECF-916E-671D697ADDAD}" dt="2023-06-20T20:06:46.913" v="1948" actId="22"/>
          <ac:spMkLst>
            <pc:docMk/>
            <pc:sldMk cId="3572434294" sldId="269"/>
            <ac:spMk id="3" creationId="{363FF1EB-5FEB-4755-92DC-53CAEA96886B}"/>
          </ac:spMkLst>
        </pc:spChg>
        <pc:spChg chg="add del mod">
          <ac:chgData name="Looby, Charlotte" userId="bf3d6bd8-f166-46a1-964c-bf7b72577bbd" providerId="ADAL" clId="{7B26D5CA-4353-4ECF-916E-671D697ADDAD}" dt="2023-06-20T20:08:59.961" v="1986" actId="21"/>
          <ac:spMkLst>
            <pc:docMk/>
            <pc:sldMk cId="3572434294" sldId="269"/>
            <ac:spMk id="7" creationId="{E6086924-7887-EF30-56F0-992C518C331F}"/>
          </ac:spMkLst>
        </pc:spChg>
        <pc:spChg chg="add del mod">
          <ac:chgData name="Looby, Charlotte" userId="bf3d6bd8-f166-46a1-964c-bf7b72577bbd" providerId="ADAL" clId="{7B26D5CA-4353-4ECF-916E-671D697ADDAD}" dt="2023-06-20T21:26:27.185" v="4159"/>
          <ac:spMkLst>
            <pc:docMk/>
            <pc:sldMk cId="3572434294" sldId="269"/>
            <ac:spMk id="17" creationId="{CED13C23-3A5E-1C84-0941-147E139783C5}"/>
          </ac:spMkLst>
        </pc:spChg>
        <pc:spChg chg="add mod">
          <ac:chgData name="Looby, Charlotte" userId="bf3d6bd8-f166-46a1-964c-bf7b72577bbd" providerId="ADAL" clId="{7B26D5CA-4353-4ECF-916E-671D697ADDAD}" dt="2023-06-20T21:27:18.215" v="4271" actId="20577"/>
          <ac:spMkLst>
            <pc:docMk/>
            <pc:sldMk cId="3572434294" sldId="269"/>
            <ac:spMk id="18" creationId="{679DD2D7-957A-6629-3AAD-B9F1363CACB4}"/>
          </ac:spMkLst>
        </pc:spChg>
        <pc:picChg chg="add del mod ord">
          <ac:chgData name="Looby, Charlotte" userId="bf3d6bd8-f166-46a1-964c-bf7b72577bbd" providerId="ADAL" clId="{7B26D5CA-4353-4ECF-916E-671D697ADDAD}" dt="2023-06-21T15:53:20.910" v="6954" actId="692"/>
          <ac:picMkLst>
            <pc:docMk/>
            <pc:sldMk cId="3572434294" sldId="269"/>
            <ac:picMk id="5" creationId="{9AA49433-E341-5F97-B1C8-17B69682F27F}"/>
          </ac:picMkLst>
        </pc:picChg>
        <pc:picChg chg="add del mod">
          <ac:chgData name="Looby, Charlotte" userId="bf3d6bd8-f166-46a1-964c-bf7b72577bbd" providerId="ADAL" clId="{7B26D5CA-4353-4ECF-916E-671D697ADDAD}" dt="2023-06-20T20:08:25.714" v="1964"/>
          <ac:picMkLst>
            <pc:docMk/>
            <pc:sldMk cId="3572434294" sldId="269"/>
            <ac:picMk id="8" creationId="{A5322D5A-6315-50CB-2791-CA65BD0F716D}"/>
          </ac:picMkLst>
        </pc:picChg>
        <pc:picChg chg="add del mod">
          <ac:chgData name="Looby, Charlotte" userId="bf3d6bd8-f166-46a1-964c-bf7b72577bbd" providerId="ADAL" clId="{7B26D5CA-4353-4ECF-916E-671D697ADDAD}" dt="2023-06-20T20:08:59.452" v="1985" actId="22"/>
          <ac:picMkLst>
            <pc:docMk/>
            <pc:sldMk cId="3572434294" sldId="269"/>
            <ac:picMk id="10" creationId="{98C2D5CB-41C3-61A2-B502-5F91BBF5F842}"/>
          </ac:picMkLst>
        </pc:picChg>
        <pc:picChg chg="add mod">
          <ac:chgData name="Looby, Charlotte" userId="bf3d6bd8-f166-46a1-964c-bf7b72577bbd" providerId="ADAL" clId="{7B26D5CA-4353-4ECF-916E-671D697ADDAD}" dt="2023-06-20T20:12:13.202" v="2005" actId="1076"/>
          <ac:picMkLst>
            <pc:docMk/>
            <pc:sldMk cId="3572434294" sldId="269"/>
            <ac:picMk id="12" creationId="{1449E66E-3B97-A89F-A9E6-A41B1EA652D7}"/>
          </ac:picMkLst>
        </pc:picChg>
        <pc:picChg chg="add mod">
          <ac:chgData name="Looby, Charlotte" userId="bf3d6bd8-f166-46a1-964c-bf7b72577bbd" providerId="ADAL" clId="{7B26D5CA-4353-4ECF-916E-671D697ADDAD}" dt="2023-06-21T15:53:25.545" v="6960" actId="692"/>
          <ac:picMkLst>
            <pc:docMk/>
            <pc:sldMk cId="3572434294" sldId="269"/>
            <ac:picMk id="14" creationId="{69BE493C-F4C4-16C9-40BB-3AABA36D8253}"/>
          </ac:picMkLst>
        </pc:picChg>
        <pc:picChg chg="add mod">
          <ac:chgData name="Looby, Charlotte" userId="bf3d6bd8-f166-46a1-964c-bf7b72577bbd" providerId="ADAL" clId="{7B26D5CA-4353-4ECF-916E-671D697ADDAD}" dt="2023-06-20T20:12:17.074" v="2007" actId="1076"/>
          <ac:picMkLst>
            <pc:docMk/>
            <pc:sldMk cId="3572434294" sldId="269"/>
            <ac:picMk id="16" creationId="{5FE27C75-506E-7C4D-55D5-671E614765D0}"/>
          </ac:picMkLst>
        </pc:picChg>
      </pc:sldChg>
      <pc:sldChg chg="addSp delSp modSp new mod">
        <pc:chgData name="Looby, Charlotte" userId="bf3d6bd8-f166-46a1-964c-bf7b72577bbd" providerId="ADAL" clId="{7B26D5CA-4353-4ECF-916E-671D697ADDAD}" dt="2023-06-23T21:40:50.110" v="8918" actId="692"/>
        <pc:sldMkLst>
          <pc:docMk/>
          <pc:sldMk cId="2085239359" sldId="270"/>
        </pc:sldMkLst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2085239359" sldId="270"/>
            <ac:spMk id="2" creationId="{2FF22533-E06D-D7FC-C7C6-6032672980BD}"/>
          </ac:spMkLst>
        </pc:spChg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2085239359" sldId="270"/>
            <ac:spMk id="3" creationId="{23983BA9-8544-9118-48B8-FF1AB9909A1B}"/>
          </ac:spMkLst>
        </pc:spChg>
        <pc:picChg chg="add del mod">
          <ac:chgData name="Looby, Charlotte" userId="bf3d6bd8-f166-46a1-964c-bf7b72577bbd" providerId="ADAL" clId="{7B26D5CA-4353-4ECF-916E-671D697ADDAD}" dt="2023-06-23T21:40:35.751" v="8912" actId="478"/>
          <ac:picMkLst>
            <pc:docMk/>
            <pc:sldMk cId="2085239359" sldId="270"/>
            <ac:picMk id="5" creationId="{79B727E4-1CD6-420F-3D70-C3766AF545BC}"/>
          </ac:picMkLst>
        </pc:picChg>
        <pc:picChg chg="add mod">
          <ac:chgData name="Looby, Charlotte" userId="bf3d6bd8-f166-46a1-964c-bf7b72577bbd" providerId="ADAL" clId="{7B26D5CA-4353-4ECF-916E-671D697ADDAD}" dt="2023-06-23T21:40:50.110" v="8918" actId="692"/>
          <ac:picMkLst>
            <pc:docMk/>
            <pc:sldMk cId="2085239359" sldId="270"/>
            <ac:picMk id="6" creationId="{61031051-CC6F-B712-2222-4BC0130BEECC}"/>
          </ac:picMkLst>
        </pc:picChg>
        <pc:picChg chg="add del mod">
          <ac:chgData name="Looby, Charlotte" userId="bf3d6bd8-f166-46a1-964c-bf7b72577bbd" providerId="ADAL" clId="{7B26D5CA-4353-4ECF-916E-671D697ADDAD}" dt="2023-06-20T20:19:09.085" v="2221" actId="21"/>
          <ac:picMkLst>
            <pc:docMk/>
            <pc:sldMk cId="2085239359" sldId="270"/>
            <ac:picMk id="7" creationId="{3439BB9B-2CCC-70AB-265C-3BD44247EC20}"/>
          </ac:picMkLst>
        </pc:picChg>
        <pc:picChg chg="add del">
          <ac:chgData name="Looby, Charlotte" userId="bf3d6bd8-f166-46a1-964c-bf7b72577bbd" providerId="ADAL" clId="{7B26D5CA-4353-4ECF-916E-671D697ADDAD}" dt="2023-06-20T20:20:06.561" v="2310" actId="22"/>
          <ac:picMkLst>
            <pc:docMk/>
            <pc:sldMk cId="2085239359" sldId="270"/>
            <ac:picMk id="9" creationId="{BD72CD07-9CBE-4DE7-A323-74E0C9B89FA5}"/>
          </ac:picMkLst>
        </pc:picChg>
        <pc:picChg chg="add mod">
          <ac:chgData name="Looby, Charlotte" userId="bf3d6bd8-f166-46a1-964c-bf7b72577bbd" providerId="ADAL" clId="{7B26D5CA-4353-4ECF-916E-671D697ADDAD}" dt="2023-06-21T15:54:36.954" v="6976" actId="692"/>
          <ac:picMkLst>
            <pc:docMk/>
            <pc:sldMk cId="2085239359" sldId="270"/>
            <ac:picMk id="11" creationId="{ED9E3A25-26F9-8901-9E5F-9342C4D39BD5}"/>
          </ac:picMkLst>
        </pc:picChg>
        <pc:picChg chg="add mod">
          <ac:chgData name="Looby, Charlotte" userId="bf3d6bd8-f166-46a1-964c-bf7b72577bbd" providerId="ADAL" clId="{7B26D5CA-4353-4ECF-916E-671D697ADDAD}" dt="2023-06-21T15:54:17.218" v="6974" actId="1076"/>
          <ac:picMkLst>
            <pc:docMk/>
            <pc:sldMk cId="2085239359" sldId="270"/>
            <ac:picMk id="13" creationId="{B41BC369-4B89-7A9F-E514-0DE225048A34}"/>
          </ac:picMkLst>
        </pc:picChg>
        <pc:picChg chg="add mod">
          <ac:chgData name="Looby, Charlotte" userId="bf3d6bd8-f166-46a1-964c-bf7b72577bbd" providerId="ADAL" clId="{7B26D5CA-4353-4ECF-916E-671D697ADDAD}" dt="2023-06-21T15:54:40.362" v="6977" actId="692"/>
          <ac:picMkLst>
            <pc:docMk/>
            <pc:sldMk cId="2085239359" sldId="270"/>
            <ac:picMk id="15" creationId="{ED1AE90A-7C0F-9C5E-8BAD-513C106C0242}"/>
          </ac:picMkLst>
        </pc:picChg>
      </pc:sldChg>
      <pc:sldChg chg="addSp modSp new mod">
        <pc:chgData name="Looby, Charlotte" userId="bf3d6bd8-f166-46a1-964c-bf7b72577bbd" providerId="ADAL" clId="{7B26D5CA-4353-4ECF-916E-671D697ADDAD}" dt="2023-06-23T14:46:56.681" v="7425" actId="1076"/>
        <pc:sldMkLst>
          <pc:docMk/>
          <pc:sldMk cId="162872985" sldId="271"/>
        </pc:sldMkLst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162872985" sldId="271"/>
            <ac:spMk id="2" creationId="{E1CDED6B-95C2-7BBD-5C90-D91F30DDA321}"/>
          </ac:spMkLst>
        </pc:spChg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162872985" sldId="271"/>
            <ac:spMk id="3" creationId="{E58441BB-259B-2F97-B7FB-0D157EC2F41A}"/>
          </ac:spMkLst>
        </pc:spChg>
        <pc:picChg chg="add mod">
          <ac:chgData name="Looby, Charlotte" userId="bf3d6bd8-f166-46a1-964c-bf7b72577bbd" providerId="ADAL" clId="{7B26D5CA-4353-4ECF-916E-671D697ADDAD}" dt="2023-06-23T14:46:56.681" v="7425" actId="1076"/>
          <ac:picMkLst>
            <pc:docMk/>
            <pc:sldMk cId="162872985" sldId="271"/>
            <ac:picMk id="5" creationId="{F62A5747-73F5-3646-76A9-48682C001D9B}"/>
          </ac:picMkLst>
        </pc:picChg>
        <pc:picChg chg="add mod">
          <ac:chgData name="Looby, Charlotte" userId="bf3d6bd8-f166-46a1-964c-bf7b72577bbd" providerId="ADAL" clId="{7B26D5CA-4353-4ECF-916E-671D697ADDAD}" dt="2023-06-21T15:55:11.880" v="6988" actId="1076"/>
          <ac:picMkLst>
            <pc:docMk/>
            <pc:sldMk cId="162872985" sldId="271"/>
            <ac:picMk id="7" creationId="{5C192D01-DBA6-C755-2419-298F1422C137}"/>
          </ac:picMkLst>
        </pc:picChg>
        <pc:picChg chg="add mod">
          <ac:chgData name="Looby, Charlotte" userId="bf3d6bd8-f166-46a1-964c-bf7b72577bbd" providerId="ADAL" clId="{7B26D5CA-4353-4ECF-916E-671D697ADDAD}" dt="2023-06-21T15:55:14.388" v="6989" actId="1076"/>
          <ac:picMkLst>
            <pc:docMk/>
            <pc:sldMk cId="162872985" sldId="271"/>
            <ac:picMk id="9" creationId="{C83F48D6-9498-B905-94C0-C51D146EB2A8}"/>
          </ac:picMkLst>
        </pc:picChg>
      </pc:sldChg>
      <pc:sldChg chg="addSp modSp new mod">
        <pc:chgData name="Looby, Charlotte" userId="bf3d6bd8-f166-46a1-964c-bf7b72577bbd" providerId="ADAL" clId="{7B26D5CA-4353-4ECF-916E-671D697ADDAD}" dt="2023-06-23T21:53:26.041" v="8951" actId="692"/>
        <pc:sldMkLst>
          <pc:docMk/>
          <pc:sldMk cId="2104819857" sldId="272"/>
        </pc:sldMkLst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2104819857" sldId="272"/>
            <ac:spMk id="2" creationId="{94E78E5F-0DE4-1E70-45BA-0BC986F60349}"/>
          </ac:spMkLst>
        </pc:spChg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2104819857" sldId="272"/>
            <ac:spMk id="3" creationId="{6E0E158B-1931-8E0F-FBF9-5C632AF1F2AA}"/>
          </ac:spMkLst>
        </pc:spChg>
        <pc:picChg chg="add mod">
          <ac:chgData name="Looby, Charlotte" userId="bf3d6bd8-f166-46a1-964c-bf7b72577bbd" providerId="ADAL" clId="{7B26D5CA-4353-4ECF-916E-671D697ADDAD}" dt="2023-06-21T15:55:25.935" v="6995" actId="692"/>
          <ac:picMkLst>
            <pc:docMk/>
            <pc:sldMk cId="2104819857" sldId="272"/>
            <ac:picMk id="5" creationId="{F5F1CB76-1AB9-871C-E8F9-647ED73348A4}"/>
          </ac:picMkLst>
        </pc:picChg>
        <pc:picChg chg="add mod">
          <ac:chgData name="Looby, Charlotte" userId="bf3d6bd8-f166-46a1-964c-bf7b72577bbd" providerId="ADAL" clId="{7B26D5CA-4353-4ECF-916E-671D697ADDAD}" dt="2023-06-23T21:53:26.041" v="8951" actId="692"/>
          <ac:picMkLst>
            <pc:docMk/>
            <pc:sldMk cId="2104819857" sldId="272"/>
            <ac:picMk id="7" creationId="{41A083A1-F456-ACA4-8515-F755565CDC5D}"/>
          </ac:picMkLst>
        </pc:picChg>
      </pc:sldChg>
      <pc:sldChg chg="modSp new add del mod">
        <pc:chgData name="Looby, Charlotte" userId="bf3d6bd8-f166-46a1-964c-bf7b72577bbd" providerId="ADAL" clId="{7B26D5CA-4353-4ECF-916E-671D697ADDAD}" dt="2023-06-20T20:49:42.887" v="3088" actId="2696"/>
        <pc:sldMkLst>
          <pc:docMk/>
          <pc:sldMk cId="2868768939" sldId="273"/>
        </pc:sldMkLst>
        <pc:spChg chg="mod">
          <ac:chgData name="Looby, Charlotte" userId="bf3d6bd8-f166-46a1-964c-bf7b72577bbd" providerId="ADAL" clId="{7B26D5CA-4353-4ECF-916E-671D697ADDAD}" dt="2023-06-20T20:49:03.664" v="3059" actId="20577"/>
          <ac:spMkLst>
            <pc:docMk/>
            <pc:sldMk cId="2868768939" sldId="273"/>
            <ac:spMk id="2" creationId="{46C5FB2A-67C6-D386-05E8-FA9086673E48}"/>
          </ac:spMkLst>
        </pc:spChg>
        <pc:spChg chg="mod">
          <ac:chgData name="Looby, Charlotte" userId="bf3d6bd8-f166-46a1-964c-bf7b72577bbd" providerId="ADAL" clId="{7B26D5CA-4353-4ECF-916E-671D697ADDAD}" dt="2023-06-20T20:49:14.465" v="3085" actId="20577"/>
          <ac:spMkLst>
            <pc:docMk/>
            <pc:sldMk cId="2868768939" sldId="273"/>
            <ac:spMk id="3" creationId="{23D7FB71-9CBB-569E-72C4-4E1C25FEE63E}"/>
          </ac:spMkLst>
        </pc:spChg>
      </pc:sldChg>
      <pc:sldChg chg="modSp new del mod">
        <pc:chgData name="Looby, Charlotte" userId="bf3d6bd8-f166-46a1-964c-bf7b72577bbd" providerId="ADAL" clId="{7B26D5CA-4353-4ECF-916E-671D697ADDAD}" dt="2023-06-20T20:36:25.837" v="2837" actId="2696"/>
        <pc:sldMkLst>
          <pc:docMk/>
          <pc:sldMk cId="3459555313" sldId="273"/>
        </pc:sldMkLst>
        <pc:spChg chg="mod">
          <ac:chgData name="Looby, Charlotte" userId="bf3d6bd8-f166-46a1-964c-bf7b72577bbd" providerId="ADAL" clId="{7B26D5CA-4353-4ECF-916E-671D697ADDAD}" dt="2023-06-20T20:33:34.809" v="2822" actId="20577"/>
          <ac:spMkLst>
            <pc:docMk/>
            <pc:sldMk cId="3459555313" sldId="273"/>
            <ac:spMk id="2" creationId="{565507C5-1497-854F-E926-279707FA1346}"/>
          </ac:spMkLst>
        </pc:spChg>
        <pc:spChg chg="mod">
          <ac:chgData name="Looby, Charlotte" userId="bf3d6bd8-f166-46a1-964c-bf7b72577bbd" providerId="ADAL" clId="{7B26D5CA-4353-4ECF-916E-671D697ADDAD}" dt="2023-06-20T20:36:07.806" v="2836" actId="20577"/>
          <ac:spMkLst>
            <pc:docMk/>
            <pc:sldMk cId="3459555313" sldId="273"/>
            <ac:spMk id="3" creationId="{D4865BC8-E04C-778F-22B0-B9B747AD00F6}"/>
          </ac:spMkLst>
        </pc:spChg>
      </pc:sldChg>
      <pc:sldChg chg="addSp modSp new mod">
        <pc:chgData name="Looby, Charlotte" userId="bf3d6bd8-f166-46a1-964c-bf7b72577bbd" providerId="ADAL" clId="{7B26D5CA-4353-4ECF-916E-671D697ADDAD}" dt="2023-06-23T22:09:20.640" v="9009" actId="27636"/>
        <pc:sldMkLst>
          <pc:docMk/>
          <pc:sldMk cId="3567726507" sldId="273"/>
        </pc:sldMkLst>
        <pc:spChg chg="mod">
          <ac:chgData name="Looby, Charlotte" userId="bf3d6bd8-f166-46a1-964c-bf7b72577bbd" providerId="ADAL" clId="{7B26D5CA-4353-4ECF-916E-671D697ADDAD}" dt="2023-06-23T22:09:20.640" v="9009" actId="27636"/>
          <ac:spMkLst>
            <pc:docMk/>
            <pc:sldMk cId="3567726507" sldId="273"/>
            <ac:spMk id="2" creationId="{9F11D771-19CD-6B5D-D261-056572E99BD2}"/>
          </ac:spMkLst>
        </pc:spChg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3567726507" sldId="273"/>
            <ac:spMk id="3" creationId="{DFF853E5-2D0B-4E76-6A94-C9B1F62C5D9F}"/>
          </ac:spMkLst>
        </pc:spChg>
        <pc:picChg chg="add mod">
          <ac:chgData name="Looby, Charlotte" userId="bf3d6bd8-f166-46a1-964c-bf7b72577bbd" providerId="ADAL" clId="{7B26D5CA-4353-4ECF-916E-671D697ADDAD}" dt="2023-06-21T15:55:34.819" v="7001" actId="692"/>
          <ac:picMkLst>
            <pc:docMk/>
            <pc:sldMk cId="3567726507" sldId="273"/>
            <ac:picMk id="5" creationId="{E489AA43-122E-4DE1-6765-B433FAF8B107}"/>
          </ac:picMkLst>
        </pc:picChg>
        <pc:picChg chg="add mod">
          <ac:chgData name="Looby, Charlotte" userId="bf3d6bd8-f166-46a1-964c-bf7b72577bbd" providerId="ADAL" clId="{7B26D5CA-4353-4ECF-916E-671D697ADDAD}" dt="2023-06-21T15:55:37.395" v="7002" actId="692"/>
          <ac:picMkLst>
            <pc:docMk/>
            <pc:sldMk cId="3567726507" sldId="273"/>
            <ac:picMk id="7" creationId="{9B86BD79-6C9F-CC14-86D3-731F4E6329FD}"/>
          </ac:picMkLst>
        </pc:picChg>
      </pc:sldChg>
      <pc:sldChg chg="addSp modSp new mod">
        <pc:chgData name="Looby, Charlotte" userId="bf3d6bd8-f166-46a1-964c-bf7b72577bbd" providerId="ADAL" clId="{7B26D5CA-4353-4ECF-916E-671D697ADDAD}" dt="2023-06-23T22:11:20.172" v="9059" actId="1076"/>
        <pc:sldMkLst>
          <pc:docMk/>
          <pc:sldMk cId="1651651205" sldId="274"/>
        </pc:sldMkLst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1651651205" sldId="274"/>
            <ac:spMk id="2" creationId="{06F7E0EA-B090-49B1-92FD-D24EECA35947}"/>
          </ac:spMkLst>
        </pc:spChg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1651651205" sldId="274"/>
            <ac:spMk id="3" creationId="{BE79F329-E1B6-6CAD-A642-0EDBA1772918}"/>
          </ac:spMkLst>
        </pc:spChg>
        <pc:spChg chg="add mod">
          <ac:chgData name="Looby, Charlotte" userId="bf3d6bd8-f166-46a1-964c-bf7b72577bbd" providerId="ADAL" clId="{7B26D5CA-4353-4ECF-916E-671D697ADDAD}" dt="2023-06-23T22:00:59.053" v="9003" actId="20577"/>
          <ac:spMkLst>
            <pc:docMk/>
            <pc:sldMk cId="1651651205" sldId="274"/>
            <ac:spMk id="8" creationId="{A1EDA592-B05A-FC65-890E-5853D158C8C4}"/>
          </ac:spMkLst>
        </pc:spChg>
        <pc:picChg chg="add mod">
          <ac:chgData name="Looby, Charlotte" userId="bf3d6bd8-f166-46a1-964c-bf7b72577bbd" providerId="ADAL" clId="{7B26D5CA-4353-4ECF-916E-671D697ADDAD}" dt="2023-06-21T15:55:46.335" v="7008" actId="692"/>
          <ac:picMkLst>
            <pc:docMk/>
            <pc:sldMk cId="1651651205" sldId="274"/>
            <ac:picMk id="5" creationId="{1DA9B6AD-DA6D-8A74-EF75-4E06C1EF1BA1}"/>
          </ac:picMkLst>
        </pc:picChg>
        <pc:picChg chg="add mod">
          <ac:chgData name="Looby, Charlotte" userId="bf3d6bd8-f166-46a1-964c-bf7b72577bbd" providerId="ADAL" clId="{7B26D5CA-4353-4ECF-916E-671D697ADDAD}" dt="2023-06-23T22:11:20.172" v="9059" actId="1076"/>
          <ac:picMkLst>
            <pc:docMk/>
            <pc:sldMk cId="1651651205" sldId="274"/>
            <ac:picMk id="6" creationId="{2882A796-7502-F843-F53D-CF6C08A6C99F}"/>
          </ac:picMkLst>
        </pc:picChg>
        <pc:picChg chg="add mod">
          <ac:chgData name="Looby, Charlotte" userId="bf3d6bd8-f166-46a1-964c-bf7b72577bbd" providerId="ADAL" clId="{7B26D5CA-4353-4ECF-916E-671D697ADDAD}" dt="2023-06-21T15:55:48.736" v="7009" actId="692"/>
          <ac:picMkLst>
            <pc:docMk/>
            <pc:sldMk cId="1651651205" sldId="274"/>
            <ac:picMk id="7" creationId="{14021F7F-1C7D-26E5-40C0-68FA77F71792}"/>
          </ac:picMkLst>
        </pc:picChg>
      </pc:sldChg>
      <pc:sldChg chg="addSp modSp new mod">
        <pc:chgData name="Looby, Charlotte" userId="bf3d6bd8-f166-46a1-964c-bf7b72577bbd" providerId="ADAL" clId="{7B26D5CA-4353-4ECF-916E-671D697ADDAD}" dt="2023-06-23T20:57:45" v="8034" actId="20577"/>
        <pc:sldMkLst>
          <pc:docMk/>
          <pc:sldMk cId="1803903226" sldId="275"/>
        </pc:sldMkLst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1803903226" sldId="275"/>
            <ac:spMk id="2" creationId="{724A20BA-7E23-A3DD-DCDD-16E1AF23174D}"/>
          </ac:spMkLst>
        </pc:spChg>
        <pc:spChg chg="mod">
          <ac:chgData name="Looby, Charlotte" userId="bf3d6bd8-f166-46a1-964c-bf7b72577bbd" providerId="ADAL" clId="{7B26D5CA-4353-4ECF-916E-671D697ADDAD}" dt="2023-06-23T20:57:45" v="8034" actId="20577"/>
          <ac:spMkLst>
            <pc:docMk/>
            <pc:sldMk cId="1803903226" sldId="275"/>
            <ac:spMk id="3" creationId="{7C122CFB-863D-E588-2FB3-6B80CD6535C0}"/>
          </ac:spMkLst>
        </pc:spChg>
        <pc:picChg chg="add mod">
          <ac:chgData name="Looby, Charlotte" userId="bf3d6bd8-f166-46a1-964c-bf7b72577bbd" providerId="ADAL" clId="{7B26D5CA-4353-4ECF-916E-671D697ADDAD}" dt="2023-06-21T15:52:46.314" v="6929" actId="692"/>
          <ac:picMkLst>
            <pc:docMk/>
            <pc:sldMk cId="1803903226" sldId="275"/>
            <ac:picMk id="5" creationId="{C0454472-6741-F0F5-F169-355C0A8615E5}"/>
          </ac:picMkLst>
        </pc:picChg>
        <pc:picChg chg="add mod">
          <ac:chgData name="Looby, Charlotte" userId="bf3d6bd8-f166-46a1-964c-bf7b72577bbd" providerId="ADAL" clId="{7B26D5CA-4353-4ECF-916E-671D697ADDAD}" dt="2023-06-21T15:52:51.451" v="6935" actId="692"/>
          <ac:picMkLst>
            <pc:docMk/>
            <pc:sldMk cId="1803903226" sldId="275"/>
            <ac:picMk id="7" creationId="{5559B70B-43E8-26A6-C303-B68CD4E341EB}"/>
          </ac:picMkLst>
        </pc:picChg>
      </pc:sldChg>
      <pc:sldChg chg="modSp new mod">
        <pc:chgData name="Looby, Charlotte" userId="bf3d6bd8-f166-46a1-964c-bf7b72577bbd" providerId="ADAL" clId="{7B26D5CA-4353-4ECF-916E-671D697ADDAD}" dt="2023-06-21T16:02:58.030" v="7303" actId="207"/>
        <pc:sldMkLst>
          <pc:docMk/>
          <pc:sldMk cId="1930796634" sldId="276"/>
        </pc:sldMkLst>
        <pc:spChg chg="mod">
          <ac:chgData name="Looby, Charlotte" userId="bf3d6bd8-f166-46a1-964c-bf7b72577bbd" providerId="ADAL" clId="{7B26D5CA-4353-4ECF-916E-671D697ADDAD}" dt="2023-06-21T16:02:58.030" v="7303" actId="207"/>
          <ac:spMkLst>
            <pc:docMk/>
            <pc:sldMk cId="1930796634" sldId="276"/>
            <ac:spMk id="2" creationId="{1D999650-4E07-747C-5279-CD019BE68902}"/>
          </ac:spMkLst>
        </pc:spChg>
        <pc:spChg chg="mod">
          <ac:chgData name="Looby, Charlotte" userId="bf3d6bd8-f166-46a1-964c-bf7b72577bbd" providerId="ADAL" clId="{7B26D5CA-4353-4ECF-916E-671D697ADDAD}" dt="2023-06-21T12:18:05.002" v="5398" actId="20577"/>
          <ac:spMkLst>
            <pc:docMk/>
            <pc:sldMk cId="1930796634" sldId="276"/>
            <ac:spMk id="3" creationId="{907ABAC4-3945-A20C-23A3-5395CDE5FF9B}"/>
          </ac:spMkLst>
        </pc:spChg>
      </pc:sldChg>
      <pc:sldChg chg="modSp new mod">
        <pc:chgData name="Looby, Charlotte" userId="bf3d6bd8-f166-46a1-964c-bf7b72577bbd" providerId="ADAL" clId="{7B26D5CA-4353-4ECF-916E-671D697ADDAD}" dt="2023-06-23T22:14:20.979" v="9088" actId="20577"/>
        <pc:sldMkLst>
          <pc:docMk/>
          <pc:sldMk cId="14179200" sldId="277"/>
        </pc:sldMkLst>
        <pc:spChg chg="mod">
          <ac:chgData name="Looby, Charlotte" userId="bf3d6bd8-f166-46a1-964c-bf7b72577bbd" providerId="ADAL" clId="{7B26D5CA-4353-4ECF-916E-671D697ADDAD}" dt="2023-06-21T16:03:04.798" v="7304" actId="207"/>
          <ac:spMkLst>
            <pc:docMk/>
            <pc:sldMk cId="14179200" sldId="277"/>
            <ac:spMk id="2" creationId="{D25FD676-21A5-DD11-44C7-F52B4D2A460C}"/>
          </ac:spMkLst>
        </pc:spChg>
        <pc:spChg chg="mod">
          <ac:chgData name="Looby, Charlotte" userId="bf3d6bd8-f166-46a1-964c-bf7b72577bbd" providerId="ADAL" clId="{7B26D5CA-4353-4ECF-916E-671D697ADDAD}" dt="2023-06-23T22:14:20.979" v="9088" actId="20577"/>
          <ac:spMkLst>
            <pc:docMk/>
            <pc:sldMk cId="14179200" sldId="277"/>
            <ac:spMk id="3" creationId="{B7951C6C-C13C-ECD9-862B-2F16087038B3}"/>
          </ac:spMkLst>
        </pc:spChg>
      </pc:sldChg>
      <pc:sldChg chg="addSp delSp modSp new mod ord">
        <pc:chgData name="Looby, Charlotte" userId="bf3d6bd8-f166-46a1-964c-bf7b72577bbd" providerId="ADAL" clId="{7B26D5CA-4353-4ECF-916E-671D697ADDAD}" dt="2023-06-23T22:13:14.041" v="9064" actId="1076"/>
        <pc:sldMkLst>
          <pc:docMk/>
          <pc:sldMk cId="3947315685" sldId="278"/>
        </pc:sldMkLst>
        <pc:spChg chg="mod">
          <ac:chgData name="Looby, Charlotte" userId="bf3d6bd8-f166-46a1-964c-bf7b72577bbd" providerId="ADAL" clId="{7B26D5CA-4353-4ECF-916E-671D697ADDAD}" dt="2023-06-21T12:30:28.137" v="5974"/>
          <ac:spMkLst>
            <pc:docMk/>
            <pc:sldMk cId="3947315685" sldId="278"/>
            <ac:spMk id="2" creationId="{778A056B-A2E7-BFF5-A371-F019E79F9B07}"/>
          </ac:spMkLst>
        </pc:spChg>
        <pc:spChg chg="del mod">
          <ac:chgData name="Looby, Charlotte" userId="bf3d6bd8-f166-46a1-964c-bf7b72577bbd" providerId="ADAL" clId="{7B26D5CA-4353-4ECF-916E-671D697ADDAD}" dt="2023-06-21T12:34:19.566" v="5975" actId="22"/>
          <ac:spMkLst>
            <pc:docMk/>
            <pc:sldMk cId="3947315685" sldId="278"/>
            <ac:spMk id="3" creationId="{7E69356C-AC60-90CE-D124-7CA32CDC2957}"/>
          </ac:spMkLst>
        </pc:spChg>
        <pc:picChg chg="add mod ord">
          <ac:chgData name="Looby, Charlotte" userId="bf3d6bd8-f166-46a1-964c-bf7b72577bbd" providerId="ADAL" clId="{7B26D5CA-4353-4ECF-916E-671D697ADDAD}" dt="2023-06-23T22:13:11.086" v="9063" actId="1076"/>
          <ac:picMkLst>
            <pc:docMk/>
            <pc:sldMk cId="3947315685" sldId="278"/>
            <ac:picMk id="5" creationId="{7D3718C3-474B-A9E4-AE9A-D45E9CDB8483}"/>
          </ac:picMkLst>
        </pc:picChg>
        <pc:picChg chg="add mod">
          <ac:chgData name="Looby, Charlotte" userId="bf3d6bd8-f166-46a1-964c-bf7b72577bbd" providerId="ADAL" clId="{7B26D5CA-4353-4ECF-916E-671D697ADDAD}" dt="2023-06-23T22:13:14.041" v="9064" actId="1076"/>
          <ac:picMkLst>
            <pc:docMk/>
            <pc:sldMk cId="3947315685" sldId="278"/>
            <ac:picMk id="7" creationId="{635AF2AA-240B-B648-0DB2-A2A0E15E1565}"/>
          </ac:picMkLst>
        </pc:picChg>
      </pc:sldChg>
      <pc:sldChg chg="addSp delSp modSp new mod">
        <pc:chgData name="Looby, Charlotte" userId="bf3d6bd8-f166-46a1-964c-bf7b72577bbd" providerId="ADAL" clId="{7B26D5CA-4353-4ECF-916E-671D697ADDAD}" dt="2023-06-23T22:13:46.287" v="9068" actId="1076"/>
        <pc:sldMkLst>
          <pc:docMk/>
          <pc:sldMk cId="3962177149" sldId="279"/>
        </pc:sldMkLst>
        <pc:spChg chg="mod">
          <ac:chgData name="Looby, Charlotte" userId="bf3d6bd8-f166-46a1-964c-bf7b72577bbd" providerId="ADAL" clId="{7B26D5CA-4353-4ECF-916E-671D697ADDAD}" dt="2023-06-21T12:43:28.493" v="6036" actId="1076"/>
          <ac:spMkLst>
            <pc:docMk/>
            <pc:sldMk cId="3962177149" sldId="279"/>
            <ac:spMk id="2" creationId="{E4170F01-3C5E-5AE1-143E-56E81C1327C6}"/>
          </ac:spMkLst>
        </pc:spChg>
        <pc:spChg chg="del">
          <ac:chgData name="Looby, Charlotte" userId="bf3d6bd8-f166-46a1-964c-bf7b72577bbd" providerId="ADAL" clId="{7B26D5CA-4353-4ECF-916E-671D697ADDAD}" dt="2023-06-21T12:43:14.865" v="5992" actId="22"/>
          <ac:spMkLst>
            <pc:docMk/>
            <pc:sldMk cId="3962177149" sldId="279"/>
            <ac:spMk id="3" creationId="{B79B6DF7-E69B-BF75-0ACE-2C465CF566CB}"/>
          </ac:spMkLst>
        </pc:spChg>
        <pc:spChg chg="add mod">
          <ac:chgData name="Looby, Charlotte" userId="bf3d6bd8-f166-46a1-964c-bf7b72577bbd" providerId="ADAL" clId="{7B26D5CA-4353-4ECF-916E-671D697ADDAD}" dt="2023-06-23T22:13:46.287" v="9068" actId="1076"/>
          <ac:spMkLst>
            <pc:docMk/>
            <pc:sldMk cId="3962177149" sldId="279"/>
            <ac:spMk id="8" creationId="{9079751B-FB69-2AD0-15F8-0B67989DD829}"/>
          </ac:spMkLst>
        </pc:spChg>
        <pc:picChg chg="add mod ord">
          <ac:chgData name="Looby, Charlotte" userId="bf3d6bd8-f166-46a1-964c-bf7b72577bbd" providerId="ADAL" clId="{7B26D5CA-4353-4ECF-916E-671D697ADDAD}" dt="2023-06-23T22:13:29.848" v="9065" actId="1076"/>
          <ac:picMkLst>
            <pc:docMk/>
            <pc:sldMk cId="3962177149" sldId="279"/>
            <ac:picMk id="5" creationId="{5FC45A25-EA01-C684-F139-C7A04FB7571C}"/>
          </ac:picMkLst>
        </pc:picChg>
        <pc:picChg chg="add mod">
          <ac:chgData name="Looby, Charlotte" userId="bf3d6bd8-f166-46a1-964c-bf7b72577bbd" providerId="ADAL" clId="{7B26D5CA-4353-4ECF-916E-671D697ADDAD}" dt="2023-06-23T22:13:35.029" v="9066" actId="1076"/>
          <ac:picMkLst>
            <pc:docMk/>
            <pc:sldMk cId="3962177149" sldId="279"/>
            <ac:picMk id="7" creationId="{02D3857E-BC59-6075-098B-B5DB9AF5C84F}"/>
          </ac:picMkLst>
        </pc:picChg>
        <pc:picChg chg="add mod">
          <ac:chgData name="Looby, Charlotte" userId="bf3d6bd8-f166-46a1-964c-bf7b72577bbd" providerId="ADAL" clId="{7B26D5CA-4353-4ECF-916E-671D697ADDAD}" dt="2023-06-23T22:13:38.182" v="9067" actId="1076"/>
          <ac:picMkLst>
            <pc:docMk/>
            <pc:sldMk cId="3962177149" sldId="279"/>
            <ac:picMk id="9" creationId="{B86F3F0B-5D62-7C06-40B0-FA150657EF16}"/>
          </ac:picMkLst>
        </pc:picChg>
      </pc:sldChg>
      <pc:sldChg chg="addSp delSp modSp new mod">
        <pc:chgData name="Looby, Charlotte" userId="bf3d6bd8-f166-46a1-964c-bf7b72577bbd" providerId="ADAL" clId="{7B26D5CA-4353-4ECF-916E-671D697ADDAD}" dt="2023-06-23T22:14:32.146" v="9089" actId="20577"/>
        <pc:sldMkLst>
          <pc:docMk/>
          <pc:sldMk cId="1117865349" sldId="280"/>
        </pc:sldMkLst>
        <pc:spChg chg="mod">
          <ac:chgData name="Looby, Charlotte" userId="bf3d6bd8-f166-46a1-964c-bf7b72577bbd" providerId="ADAL" clId="{7B26D5CA-4353-4ECF-916E-671D697ADDAD}" dt="2023-06-23T22:14:32.146" v="9089" actId="20577"/>
          <ac:spMkLst>
            <pc:docMk/>
            <pc:sldMk cId="1117865349" sldId="280"/>
            <ac:spMk id="2" creationId="{53EC0BFA-5214-DAAA-AB3D-735231A43A0F}"/>
          </ac:spMkLst>
        </pc:spChg>
        <pc:spChg chg="del">
          <ac:chgData name="Looby, Charlotte" userId="bf3d6bd8-f166-46a1-964c-bf7b72577bbd" providerId="ADAL" clId="{7B26D5CA-4353-4ECF-916E-671D697ADDAD}" dt="2023-06-21T13:56:56.787" v="6119" actId="22"/>
          <ac:spMkLst>
            <pc:docMk/>
            <pc:sldMk cId="1117865349" sldId="280"/>
            <ac:spMk id="3" creationId="{5A761127-DF29-A5F5-BB6D-2AAD25226997}"/>
          </ac:spMkLst>
        </pc:spChg>
        <pc:picChg chg="add mod ord">
          <ac:chgData name="Looby, Charlotte" userId="bf3d6bd8-f166-46a1-964c-bf7b72577bbd" providerId="ADAL" clId="{7B26D5CA-4353-4ECF-916E-671D697ADDAD}" dt="2023-06-21T13:58:30.714" v="6131" actId="1076"/>
          <ac:picMkLst>
            <pc:docMk/>
            <pc:sldMk cId="1117865349" sldId="280"/>
            <ac:picMk id="5" creationId="{8CCF8387-7BB4-3FAF-2B09-ADC942FEF104}"/>
          </ac:picMkLst>
        </pc:picChg>
        <pc:picChg chg="add mod">
          <ac:chgData name="Looby, Charlotte" userId="bf3d6bd8-f166-46a1-964c-bf7b72577bbd" providerId="ADAL" clId="{7B26D5CA-4353-4ECF-916E-671D697ADDAD}" dt="2023-06-21T13:58:32.429" v="6132" actId="1076"/>
          <ac:picMkLst>
            <pc:docMk/>
            <pc:sldMk cId="1117865349" sldId="280"/>
            <ac:picMk id="7" creationId="{98D18406-EC04-FD89-C944-DBD2F498C2EE}"/>
          </ac:picMkLst>
        </pc:picChg>
        <pc:picChg chg="add mod">
          <ac:chgData name="Looby, Charlotte" userId="bf3d6bd8-f166-46a1-964c-bf7b72577bbd" providerId="ADAL" clId="{7B26D5CA-4353-4ECF-916E-671D697ADDAD}" dt="2023-06-21T13:58:11.601" v="6128" actId="1076"/>
          <ac:picMkLst>
            <pc:docMk/>
            <pc:sldMk cId="1117865349" sldId="280"/>
            <ac:picMk id="9" creationId="{FE8A7D6F-69A6-94C4-A443-CA7A2125F3BA}"/>
          </ac:picMkLst>
        </pc:picChg>
      </pc:sldChg>
      <pc:sldChg chg="addSp modSp new mod">
        <pc:chgData name="Looby, Charlotte" userId="bf3d6bd8-f166-46a1-964c-bf7b72577bbd" providerId="ADAL" clId="{7B26D5CA-4353-4ECF-916E-671D697ADDAD}" dt="2023-06-21T15:56:50.389" v="7055" actId="692"/>
        <pc:sldMkLst>
          <pc:docMk/>
          <pc:sldMk cId="933155884" sldId="281"/>
        </pc:sldMkLst>
        <pc:spChg chg="mod">
          <ac:chgData name="Looby, Charlotte" userId="bf3d6bd8-f166-46a1-964c-bf7b72577bbd" providerId="ADAL" clId="{7B26D5CA-4353-4ECF-916E-671D697ADDAD}" dt="2023-06-21T14:58:25.077" v="6177" actId="1076"/>
          <ac:spMkLst>
            <pc:docMk/>
            <pc:sldMk cId="933155884" sldId="281"/>
            <ac:spMk id="2" creationId="{5CC4531F-F153-07E4-D7E0-1BBCFFBC4BFC}"/>
          </ac:spMkLst>
        </pc:spChg>
        <pc:spChg chg="mod">
          <ac:chgData name="Looby, Charlotte" userId="bf3d6bd8-f166-46a1-964c-bf7b72577bbd" providerId="ADAL" clId="{7B26D5CA-4353-4ECF-916E-671D697ADDAD}" dt="2023-06-21T15:01:01.101" v="6213" actId="20577"/>
          <ac:spMkLst>
            <pc:docMk/>
            <pc:sldMk cId="933155884" sldId="281"/>
            <ac:spMk id="3" creationId="{4F8EE0C9-49F9-08BB-5D5F-B7885F89D8FB}"/>
          </ac:spMkLst>
        </pc:spChg>
        <pc:spChg chg="add mod">
          <ac:chgData name="Looby, Charlotte" userId="bf3d6bd8-f166-46a1-964c-bf7b72577bbd" providerId="ADAL" clId="{7B26D5CA-4353-4ECF-916E-671D697ADDAD}" dt="2023-06-21T15:03:04.762" v="6257" actId="1076"/>
          <ac:spMkLst>
            <pc:docMk/>
            <pc:sldMk cId="933155884" sldId="281"/>
            <ac:spMk id="10" creationId="{21F11E32-8E3B-CB9C-2883-9A9984A05C52}"/>
          </ac:spMkLst>
        </pc:spChg>
        <pc:picChg chg="add mod">
          <ac:chgData name="Looby, Charlotte" userId="bf3d6bd8-f166-46a1-964c-bf7b72577bbd" providerId="ADAL" clId="{7B26D5CA-4353-4ECF-916E-671D697ADDAD}" dt="2023-06-21T15:56:50.389" v="7055" actId="692"/>
          <ac:picMkLst>
            <pc:docMk/>
            <pc:sldMk cId="933155884" sldId="281"/>
            <ac:picMk id="5" creationId="{08673740-FF2C-823C-332F-5CD0FC468273}"/>
          </ac:picMkLst>
        </pc:picChg>
        <pc:picChg chg="add mod">
          <ac:chgData name="Looby, Charlotte" userId="bf3d6bd8-f166-46a1-964c-bf7b72577bbd" providerId="ADAL" clId="{7B26D5CA-4353-4ECF-916E-671D697ADDAD}" dt="2023-06-21T15:02:46.721" v="6256" actId="14100"/>
          <ac:picMkLst>
            <pc:docMk/>
            <pc:sldMk cId="933155884" sldId="281"/>
            <ac:picMk id="7" creationId="{AD3889EC-3F91-BC72-35BA-F84D1C86B59F}"/>
          </ac:picMkLst>
        </pc:picChg>
        <pc:picChg chg="add mod">
          <ac:chgData name="Looby, Charlotte" userId="bf3d6bd8-f166-46a1-964c-bf7b72577bbd" providerId="ADAL" clId="{7B26D5CA-4353-4ECF-916E-671D697ADDAD}" dt="2023-06-21T15:03:10.208" v="6259" actId="1076"/>
          <ac:picMkLst>
            <pc:docMk/>
            <pc:sldMk cId="933155884" sldId="281"/>
            <ac:picMk id="9" creationId="{E2756335-B860-6072-75E8-EF4782C28521}"/>
          </ac:picMkLst>
        </pc:picChg>
      </pc:sldChg>
      <pc:sldChg chg="modSp new mod">
        <pc:chgData name="Looby, Charlotte" userId="bf3d6bd8-f166-46a1-964c-bf7b72577bbd" providerId="ADAL" clId="{7B26D5CA-4353-4ECF-916E-671D697ADDAD}" dt="2023-06-21T16:03:11.151" v="7305" actId="207"/>
        <pc:sldMkLst>
          <pc:docMk/>
          <pc:sldMk cId="3572648947" sldId="282"/>
        </pc:sldMkLst>
        <pc:spChg chg="mod">
          <ac:chgData name="Looby, Charlotte" userId="bf3d6bd8-f166-46a1-964c-bf7b72577bbd" providerId="ADAL" clId="{7B26D5CA-4353-4ECF-916E-671D697ADDAD}" dt="2023-06-21T16:03:11.151" v="7305" actId="207"/>
          <ac:spMkLst>
            <pc:docMk/>
            <pc:sldMk cId="3572648947" sldId="282"/>
            <ac:spMk id="2" creationId="{F8D2D6DE-FA88-1DB9-B799-62BA18EAD7A5}"/>
          </ac:spMkLst>
        </pc:spChg>
        <pc:spChg chg="mod">
          <ac:chgData name="Looby, Charlotte" userId="bf3d6bd8-f166-46a1-964c-bf7b72577bbd" providerId="ADAL" clId="{7B26D5CA-4353-4ECF-916E-671D697ADDAD}" dt="2023-06-21T15:05:54.634" v="6563" actId="20577"/>
          <ac:spMkLst>
            <pc:docMk/>
            <pc:sldMk cId="3572648947" sldId="282"/>
            <ac:spMk id="3" creationId="{3F3AB240-419A-EDB2-FF1F-B68BB0A0FB78}"/>
          </ac:spMkLst>
        </pc:spChg>
      </pc:sldChg>
      <pc:sldChg chg="modSp new mod">
        <pc:chgData name="Looby, Charlotte" userId="bf3d6bd8-f166-46a1-964c-bf7b72577bbd" providerId="ADAL" clId="{7B26D5CA-4353-4ECF-916E-671D697ADDAD}" dt="2023-06-23T20:55:24.195" v="7934" actId="313"/>
        <pc:sldMkLst>
          <pc:docMk/>
          <pc:sldMk cId="3624614859" sldId="283"/>
        </pc:sldMkLst>
        <pc:spChg chg="mod">
          <ac:chgData name="Looby, Charlotte" userId="bf3d6bd8-f166-46a1-964c-bf7b72577bbd" providerId="ADAL" clId="{7B26D5CA-4353-4ECF-916E-671D697ADDAD}" dt="2023-06-23T14:39:58.417" v="7420" actId="20577"/>
          <ac:spMkLst>
            <pc:docMk/>
            <pc:sldMk cId="3624614859" sldId="283"/>
            <ac:spMk id="2" creationId="{4A9FB2C2-470B-CB23-C055-744A8F8D425D}"/>
          </ac:spMkLst>
        </pc:spChg>
        <pc:spChg chg="mod">
          <ac:chgData name="Looby, Charlotte" userId="bf3d6bd8-f166-46a1-964c-bf7b72577bbd" providerId="ADAL" clId="{7B26D5CA-4353-4ECF-916E-671D697ADDAD}" dt="2023-06-23T20:55:24.195" v="7934" actId="313"/>
          <ac:spMkLst>
            <pc:docMk/>
            <pc:sldMk cId="3624614859" sldId="283"/>
            <ac:spMk id="3" creationId="{34E055A5-5FD5-461B-24C7-556BE619F29A}"/>
          </ac:spMkLst>
        </pc:spChg>
      </pc:sldChg>
      <pc:sldChg chg="modSp new mod">
        <pc:chgData name="Looby, Charlotte" userId="bf3d6bd8-f166-46a1-964c-bf7b72577bbd" providerId="ADAL" clId="{7B26D5CA-4353-4ECF-916E-671D697ADDAD}" dt="2023-06-21T16:03:16.985" v="7306" actId="207"/>
        <pc:sldMkLst>
          <pc:docMk/>
          <pc:sldMk cId="2409939731" sldId="284"/>
        </pc:sldMkLst>
        <pc:spChg chg="mod">
          <ac:chgData name="Looby, Charlotte" userId="bf3d6bd8-f166-46a1-964c-bf7b72577bbd" providerId="ADAL" clId="{7B26D5CA-4353-4ECF-916E-671D697ADDAD}" dt="2023-06-21T16:03:16.985" v="7306" actId="207"/>
          <ac:spMkLst>
            <pc:docMk/>
            <pc:sldMk cId="2409939731" sldId="284"/>
            <ac:spMk id="2" creationId="{0240A573-C544-C726-267E-232CDE1831F1}"/>
          </ac:spMkLst>
        </pc:spChg>
        <pc:spChg chg="mod">
          <ac:chgData name="Looby, Charlotte" userId="bf3d6bd8-f166-46a1-964c-bf7b72577bbd" providerId="ADAL" clId="{7B26D5CA-4353-4ECF-916E-671D697ADDAD}" dt="2023-06-21T15:09:34.779" v="6772" actId="20577"/>
          <ac:spMkLst>
            <pc:docMk/>
            <pc:sldMk cId="2409939731" sldId="284"/>
            <ac:spMk id="3" creationId="{2DB1BBB9-4E37-D66C-79FE-0351D3C025A2}"/>
          </ac:spMkLst>
        </pc:spChg>
      </pc:sldChg>
      <pc:sldChg chg="addSp delSp modSp new mod">
        <pc:chgData name="Looby, Charlotte" userId="bf3d6bd8-f166-46a1-964c-bf7b72577bbd" providerId="ADAL" clId="{7B26D5CA-4353-4ECF-916E-671D697ADDAD}" dt="2023-06-23T22:22:28.599" v="9173" actId="255"/>
        <pc:sldMkLst>
          <pc:docMk/>
          <pc:sldMk cId="3694972949" sldId="285"/>
        </pc:sldMkLst>
        <pc:spChg chg="mod">
          <ac:chgData name="Looby, Charlotte" userId="bf3d6bd8-f166-46a1-964c-bf7b72577bbd" providerId="ADAL" clId="{7B26D5CA-4353-4ECF-916E-671D697ADDAD}" dt="2023-06-23T22:22:28.599" v="9173" actId="255"/>
          <ac:spMkLst>
            <pc:docMk/>
            <pc:sldMk cId="3694972949" sldId="285"/>
            <ac:spMk id="2" creationId="{888857FA-3C76-A2A3-60B7-00D058E8313C}"/>
          </ac:spMkLst>
        </pc:spChg>
        <pc:spChg chg="mod">
          <ac:chgData name="Looby, Charlotte" userId="bf3d6bd8-f166-46a1-964c-bf7b72577bbd" providerId="ADAL" clId="{7B26D5CA-4353-4ECF-916E-671D697ADDAD}" dt="2023-06-23T21:33:12.591" v="8902" actId="14100"/>
          <ac:spMkLst>
            <pc:docMk/>
            <pc:sldMk cId="3694972949" sldId="285"/>
            <ac:spMk id="3" creationId="{265B325D-FB44-85D2-E040-AA10FCF1D33D}"/>
          </ac:spMkLst>
        </pc:spChg>
        <pc:picChg chg="add mod">
          <ac:chgData name="Looby, Charlotte" userId="bf3d6bd8-f166-46a1-964c-bf7b72577bbd" providerId="ADAL" clId="{7B26D5CA-4353-4ECF-916E-671D697ADDAD}" dt="2023-06-23T21:33:14.014" v="8903" actId="1076"/>
          <ac:picMkLst>
            <pc:docMk/>
            <pc:sldMk cId="3694972949" sldId="285"/>
            <ac:picMk id="5" creationId="{CFB2B233-FD76-4B16-05BE-61E46486AAD2}"/>
          </ac:picMkLst>
        </pc:picChg>
        <pc:picChg chg="add del mod">
          <ac:chgData name="Looby, Charlotte" userId="bf3d6bd8-f166-46a1-964c-bf7b72577bbd" providerId="ADAL" clId="{7B26D5CA-4353-4ECF-916E-671D697ADDAD}" dt="2023-06-23T21:29:12.631" v="8881" actId="21"/>
          <ac:picMkLst>
            <pc:docMk/>
            <pc:sldMk cId="3694972949" sldId="285"/>
            <ac:picMk id="7" creationId="{D8C2D74C-4477-8352-9DF0-C6EC82C2A72E}"/>
          </ac:picMkLst>
        </pc:picChg>
        <pc:picChg chg="add del mod">
          <ac:chgData name="Looby, Charlotte" userId="bf3d6bd8-f166-46a1-964c-bf7b72577bbd" providerId="ADAL" clId="{7B26D5CA-4353-4ECF-916E-671D697ADDAD}" dt="2023-06-23T21:28:56.064" v="8876" actId="22"/>
          <ac:picMkLst>
            <pc:docMk/>
            <pc:sldMk cId="3694972949" sldId="285"/>
            <ac:picMk id="9" creationId="{7F4196EE-386F-E045-360F-4E8D16340AAF}"/>
          </ac:picMkLst>
        </pc:picChg>
        <pc:picChg chg="add del mod">
          <ac:chgData name="Looby, Charlotte" userId="bf3d6bd8-f166-46a1-964c-bf7b72577bbd" providerId="ADAL" clId="{7B26D5CA-4353-4ECF-916E-671D697ADDAD}" dt="2023-06-23T21:31:24.926" v="8885" actId="21"/>
          <ac:picMkLst>
            <pc:docMk/>
            <pc:sldMk cId="3694972949" sldId="285"/>
            <ac:picMk id="11" creationId="{A5135F56-41B2-160C-B415-DA6F0D69DF4B}"/>
          </ac:picMkLst>
        </pc:picChg>
        <pc:picChg chg="add mod">
          <ac:chgData name="Looby, Charlotte" userId="bf3d6bd8-f166-46a1-964c-bf7b72577bbd" providerId="ADAL" clId="{7B26D5CA-4353-4ECF-916E-671D697ADDAD}" dt="2023-06-23T21:37:11.005" v="8905" actId="692"/>
          <ac:picMkLst>
            <pc:docMk/>
            <pc:sldMk cId="3694972949" sldId="285"/>
            <ac:picMk id="13" creationId="{18D0CAA1-8A52-857A-87D0-A9F08D778DA3}"/>
          </ac:picMkLst>
        </pc:picChg>
        <pc:picChg chg="add mod">
          <ac:chgData name="Looby, Charlotte" userId="bf3d6bd8-f166-46a1-964c-bf7b72577bbd" providerId="ADAL" clId="{7B26D5CA-4353-4ECF-916E-671D697ADDAD}" dt="2023-06-23T21:33:03.668" v="8901" actId="692"/>
          <ac:picMkLst>
            <pc:docMk/>
            <pc:sldMk cId="3694972949" sldId="285"/>
            <ac:picMk id="17" creationId="{E3D4E5DC-0543-D08E-00B6-997D2642F5C5}"/>
          </ac:picMkLst>
        </pc:picChg>
        <pc:cxnChg chg="add">
          <ac:chgData name="Looby, Charlotte" userId="bf3d6bd8-f166-46a1-964c-bf7b72577bbd" providerId="ADAL" clId="{7B26D5CA-4353-4ECF-916E-671D697ADDAD}" dt="2023-06-23T21:32:24.487" v="8896" actId="11529"/>
          <ac:cxnSpMkLst>
            <pc:docMk/>
            <pc:sldMk cId="3694972949" sldId="285"/>
            <ac:cxnSpMk id="15" creationId="{44020C9B-E7BF-A9FD-D4DE-CC2ABA3BDD3F}"/>
          </ac:cxnSpMkLst>
        </pc:cxnChg>
      </pc:sldChg>
      <pc:sldChg chg="addSp delSp modSp new mod">
        <pc:chgData name="Looby, Charlotte" userId="bf3d6bd8-f166-46a1-964c-bf7b72577bbd" providerId="ADAL" clId="{7B26D5CA-4353-4ECF-916E-671D697ADDAD}" dt="2023-06-23T22:22:28.599" v="9173" actId="255"/>
        <pc:sldMkLst>
          <pc:docMk/>
          <pc:sldMk cId="3085402341" sldId="286"/>
        </pc:sldMkLst>
        <pc:spChg chg="mod">
          <ac:chgData name="Looby, Charlotte" userId="bf3d6bd8-f166-46a1-964c-bf7b72577bbd" providerId="ADAL" clId="{7B26D5CA-4353-4ECF-916E-671D697ADDAD}" dt="2023-06-23T22:22:28.599" v="9173" actId="255"/>
          <ac:spMkLst>
            <pc:docMk/>
            <pc:sldMk cId="3085402341" sldId="286"/>
            <ac:spMk id="2" creationId="{CE769C6B-0A4E-BF1B-A16E-ADA25EB28F22}"/>
          </ac:spMkLst>
        </pc:spChg>
        <pc:spChg chg="del mod">
          <ac:chgData name="Looby, Charlotte" userId="bf3d6bd8-f166-46a1-964c-bf7b72577bbd" providerId="ADAL" clId="{7B26D5CA-4353-4ECF-916E-671D697ADDAD}" dt="2023-06-23T21:10:57.785" v="8817" actId="22"/>
          <ac:spMkLst>
            <pc:docMk/>
            <pc:sldMk cId="3085402341" sldId="286"/>
            <ac:spMk id="3" creationId="{F151F469-BE83-D8D8-C705-2077A3480335}"/>
          </ac:spMkLst>
        </pc:spChg>
        <pc:spChg chg="add del mod">
          <ac:chgData name="Looby, Charlotte" userId="bf3d6bd8-f166-46a1-964c-bf7b72577bbd" providerId="ADAL" clId="{7B26D5CA-4353-4ECF-916E-671D697ADDAD}" dt="2023-06-23T21:38:19.933" v="8906"/>
          <ac:spMkLst>
            <pc:docMk/>
            <pc:sldMk cId="3085402341" sldId="286"/>
            <ac:spMk id="7" creationId="{8B49DF05-0982-5418-C0AC-4A2CAC237407}"/>
          </ac:spMkLst>
        </pc:spChg>
        <pc:spChg chg="add del">
          <ac:chgData name="Looby, Charlotte" userId="bf3d6bd8-f166-46a1-964c-bf7b72577bbd" providerId="ADAL" clId="{7B26D5CA-4353-4ECF-916E-671D697ADDAD}" dt="2023-06-23T21:43:14.531" v="8939" actId="11529"/>
          <ac:spMkLst>
            <pc:docMk/>
            <pc:sldMk cId="3085402341" sldId="286"/>
            <ac:spMk id="14" creationId="{F60FB2E2-55E9-507D-F54E-D493DF8F7BA3}"/>
          </ac:spMkLst>
        </pc:spChg>
        <pc:spChg chg="add mod">
          <ac:chgData name="Looby, Charlotte" userId="bf3d6bd8-f166-46a1-964c-bf7b72577bbd" providerId="ADAL" clId="{7B26D5CA-4353-4ECF-916E-671D697ADDAD}" dt="2023-06-23T21:43:44.426" v="8945" actId="692"/>
          <ac:spMkLst>
            <pc:docMk/>
            <pc:sldMk cId="3085402341" sldId="286"/>
            <ac:spMk id="15" creationId="{64B4E8BD-E406-EF23-4B11-03D41D0245FA}"/>
          </ac:spMkLst>
        </pc:spChg>
        <pc:picChg chg="add del mod ord">
          <ac:chgData name="Looby, Charlotte" userId="bf3d6bd8-f166-46a1-964c-bf7b72577bbd" providerId="ADAL" clId="{7B26D5CA-4353-4ECF-916E-671D697ADDAD}" dt="2023-06-23T21:15:10.345" v="8825" actId="21"/>
          <ac:picMkLst>
            <pc:docMk/>
            <pc:sldMk cId="3085402341" sldId="286"/>
            <ac:picMk id="5" creationId="{EA1D5031-43E0-F133-319B-31DA65E8AB58}"/>
          </ac:picMkLst>
        </pc:picChg>
        <pc:picChg chg="add mod">
          <ac:chgData name="Looby, Charlotte" userId="bf3d6bd8-f166-46a1-964c-bf7b72577bbd" providerId="ADAL" clId="{7B26D5CA-4353-4ECF-916E-671D697ADDAD}" dt="2023-06-23T21:42:50.916" v="8936" actId="1076"/>
          <ac:picMkLst>
            <pc:docMk/>
            <pc:sldMk cId="3085402341" sldId="286"/>
            <ac:picMk id="8" creationId="{54B7E367-6C11-323F-428A-5C8158A3F547}"/>
          </ac:picMkLst>
        </pc:picChg>
        <pc:picChg chg="add del mod">
          <ac:chgData name="Looby, Charlotte" userId="bf3d6bd8-f166-46a1-964c-bf7b72577bbd" providerId="ADAL" clId="{7B26D5CA-4353-4ECF-916E-671D697ADDAD}" dt="2023-06-23T21:40:59.239" v="8919" actId="478"/>
          <ac:picMkLst>
            <pc:docMk/>
            <pc:sldMk cId="3085402341" sldId="286"/>
            <ac:picMk id="9" creationId="{CA55C752-C49D-EB62-9980-561A63B80089}"/>
          </ac:picMkLst>
        </pc:picChg>
        <pc:picChg chg="add mod">
          <ac:chgData name="Looby, Charlotte" userId="bf3d6bd8-f166-46a1-964c-bf7b72577bbd" providerId="ADAL" clId="{7B26D5CA-4353-4ECF-916E-671D697ADDAD}" dt="2023-06-23T21:42:49.545" v="8935" actId="1076"/>
          <ac:picMkLst>
            <pc:docMk/>
            <pc:sldMk cId="3085402341" sldId="286"/>
            <ac:picMk id="10" creationId="{42F87897-7523-72D2-F703-4FD5485F5D91}"/>
          </ac:picMkLst>
        </pc:picChg>
        <pc:picChg chg="add mod">
          <ac:chgData name="Looby, Charlotte" userId="bf3d6bd8-f166-46a1-964c-bf7b72577bbd" providerId="ADAL" clId="{7B26D5CA-4353-4ECF-916E-671D697ADDAD}" dt="2023-06-23T21:42:47.547" v="8934" actId="1076"/>
          <ac:picMkLst>
            <pc:docMk/>
            <pc:sldMk cId="3085402341" sldId="286"/>
            <ac:picMk id="11" creationId="{E1F4905E-F23F-C7BF-C1DD-A125C619FF57}"/>
          </ac:picMkLst>
        </pc:picChg>
        <pc:picChg chg="add mod">
          <ac:chgData name="Looby, Charlotte" userId="bf3d6bd8-f166-46a1-964c-bf7b72577bbd" providerId="ADAL" clId="{7B26D5CA-4353-4ECF-916E-671D697ADDAD}" dt="2023-06-23T21:43:00.034" v="8937" actId="14100"/>
          <ac:picMkLst>
            <pc:docMk/>
            <pc:sldMk cId="3085402341" sldId="286"/>
            <ac:picMk id="13" creationId="{9F1C0EE9-F525-DA65-4CD1-ED43ED016279}"/>
          </ac:picMkLst>
        </pc:picChg>
        <pc:picChg chg="add del mod">
          <ac:chgData name="Looby, Charlotte" userId="bf3d6bd8-f166-46a1-964c-bf7b72577bbd" providerId="ADAL" clId="{7B26D5CA-4353-4ECF-916E-671D697ADDAD}" dt="2023-06-23T21:48:30.229" v="8949" actId="21"/>
          <ac:picMkLst>
            <pc:docMk/>
            <pc:sldMk cId="3085402341" sldId="286"/>
            <ac:picMk id="18" creationId="{F87C0C1B-3DEB-DF4F-AD4A-FBFE96E94746}"/>
          </ac:picMkLst>
        </pc:picChg>
        <pc:cxnChg chg="add">
          <ac:chgData name="Looby, Charlotte" userId="bf3d6bd8-f166-46a1-964c-bf7b72577bbd" providerId="ADAL" clId="{7B26D5CA-4353-4ECF-916E-671D697ADDAD}" dt="2023-06-23T21:44:15.209" v="8946" actId="11529"/>
          <ac:cxnSpMkLst>
            <pc:docMk/>
            <pc:sldMk cId="3085402341" sldId="286"/>
            <ac:cxnSpMk id="17" creationId="{9E6F7D40-506B-23AA-82AC-78841F59C041}"/>
          </ac:cxnSpMkLst>
        </pc:cxnChg>
      </pc:sldChg>
      <pc:sldMasterChg chg="modSldLayout">
        <pc:chgData name="Looby, Charlotte" userId="bf3d6bd8-f166-46a1-964c-bf7b72577bbd" providerId="ADAL" clId="{7B26D5CA-4353-4ECF-916E-671D697ADDAD}" dt="2023-06-14T14:17:21.766" v="352"/>
        <pc:sldMasterMkLst>
          <pc:docMk/>
          <pc:sldMasterMk cId="4174222296" sldId="2147484013"/>
        </pc:sldMasterMkLst>
        <pc:sldLayoutChg chg="delSp">
          <pc:chgData name="Looby, Charlotte" userId="bf3d6bd8-f166-46a1-964c-bf7b72577bbd" providerId="ADAL" clId="{7B26D5CA-4353-4ECF-916E-671D697ADDAD}" dt="2023-06-14T14:17:21.766" v="352"/>
          <pc:sldLayoutMkLst>
            <pc:docMk/>
            <pc:sldMasterMk cId="4174222296" sldId="2147484013"/>
            <pc:sldLayoutMk cId="3155117634" sldId="2147484031"/>
          </pc:sldLayoutMkLst>
          <pc:spChg chg="del">
            <ac:chgData name="Looby, Charlotte" userId="bf3d6bd8-f166-46a1-964c-bf7b72577bbd" providerId="ADAL" clId="{7B26D5CA-4353-4ECF-916E-671D697ADDAD}" dt="2023-06-14T14:17:21.766" v="352"/>
            <ac:spMkLst>
              <pc:docMk/>
              <pc:sldMasterMk cId="4174222296" sldId="2147484013"/>
              <pc:sldLayoutMk cId="3155117634" sldId="2147484031"/>
              <ac:spMk id="7" creationId="{00000000-0000-0000-0000-000000000000}"/>
            </ac:spMkLst>
          </pc:spChg>
        </pc:sldLayoutChg>
      </pc:sldMasterChg>
      <pc:sldMasterChg chg="modSldLayout">
        <pc:chgData name="Looby, Charlotte" userId="bf3d6bd8-f166-46a1-964c-bf7b72577bbd" providerId="ADAL" clId="{7B26D5CA-4353-4ECF-916E-671D697ADDAD}" dt="2023-06-14T14:21:15.985" v="410"/>
        <pc:sldMasterMkLst>
          <pc:docMk/>
          <pc:sldMasterMk cId="358773005" sldId="2147484624"/>
        </pc:sldMasterMkLst>
        <pc:sldLayoutChg chg="delSp">
          <pc:chgData name="Looby, Charlotte" userId="bf3d6bd8-f166-46a1-964c-bf7b72577bbd" providerId="ADAL" clId="{7B26D5CA-4353-4ECF-916E-671D697ADDAD}" dt="2023-06-14T14:21:15.985" v="410"/>
          <pc:sldLayoutMkLst>
            <pc:docMk/>
            <pc:sldMasterMk cId="358773005" sldId="2147484624"/>
            <pc:sldLayoutMk cId="3197668138" sldId="2147484642"/>
          </pc:sldLayoutMkLst>
          <pc:cxnChg chg="del">
            <ac:chgData name="Looby, Charlotte" userId="bf3d6bd8-f166-46a1-964c-bf7b72577bbd" providerId="ADAL" clId="{7B26D5CA-4353-4ECF-916E-671D697ADDAD}" dt="2023-06-14T14:21:15.985" v="410"/>
            <ac:cxnSpMkLst>
              <pc:docMk/>
              <pc:sldMasterMk cId="358773005" sldId="2147484624"/>
              <pc:sldLayoutMk cId="3197668138" sldId="2147484642"/>
              <ac:cxnSpMk id="33" creationId="{00000000-0000-0000-0000-000000000000}"/>
            </ac:cxnSpMkLst>
          </pc:cxnChg>
        </pc:sldLayoutChg>
      </pc:sldMasterChg>
      <pc:sldMasterChg chg="modSldLayout">
        <pc:chgData name="Looby, Charlotte" userId="bf3d6bd8-f166-46a1-964c-bf7b72577bbd" providerId="ADAL" clId="{7B26D5CA-4353-4ECF-916E-671D697ADDAD}" dt="2023-06-23T22:22:29.526" v="9174" actId="1076"/>
        <pc:sldMasterMkLst>
          <pc:docMk/>
          <pc:sldMasterMk cId="4023997493" sldId="2147485945"/>
        </pc:sldMasterMkLst>
        <pc:sldLayoutChg chg="modSp mod">
          <pc:chgData name="Looby, Charlotte" userId="bf3d6bd8-f166-46a1-964c-bf7b72577bbd" providerId="ADAL" clId="{7B26D5CA-4353-4ECF-916E-671D697ADDAD}" dt="2023-06-23T22:22:29.526" v="9174" actId="1076"/>
          <pc:sldLayoutMkLst>
            <pc:docMk/>
            <pc:sldMasterMk cId="4023997493" sldId="2147485945"/>
            <pc:sldLayoutMk cId="828331782" sldId="2147485947"/>
          </pc:sldLayoutMkLst>
          <pc:spChg chg="mod">
            <ac:chgData name="Looby, Charlotte" userId="bf3d6bd8-f166-46a1-964c-bf7b72577bbd" providerId="ADAL" clId="{7B26D5CA-4353-4ECF-916E-671D697ADDAD}" dt="2023-06-23T22:22:29.526" v="9174" actId="1076"/>
            <ac:spMkLst>
              <pc:docMk/>
              <pc:sldMasterMk cId="4023997493" sldId="2147485945"/>
              <pc:sldLayoutMk cId="828331782" sldId="2147485947"/>
              <ac:spMk id="2" creationId="{00000000-0000-0000-0000-000000000000}"/>
            </ac:spMkLst>
          </pc:spChg>
        </pc:sldLayoutChg>
      </pc:sldMasterChg>
      <pc:sldMasterChg chg="new add del mod addSldLayout delSldLayout">
        <pc:chgData name="Looby, Charlotte" userId="bf3d6bd8-f166-46a1-964c-bf7b72577bbd" providerId="ADAL" clId="{7B26D5CA-4353-4ECF-916E-671D697ADDAD}" dt="2023-06-23T22:22:27.756" v="9171" actId="6938"/>
        <pc:sldMasterMkLst>
          <pc:docMk/>
          <pc:sldMasterMk cId="3636872875" sldId="2147485963"/>
        </pc:sldMasterMkLst>
        <pc:sldLayoutChg chg="new add del replId">
          <pc:chgData name="Looby, Charlotte" userId="bf3d6bd8-f166-46a1-964c-bf7b72577bbd" providerId="ADAL" clId="{7B26D5CA-4353-4ECF-916E-671D697ADDAD}" dt="2023-06-23T22:22:27.756" v="9171" actId="6938"/>
          <pc:sldLayoutMkLst>
            <pc:docMk/>
            <pc:sldMasterMk cId="3636872875" sldId="2147485963"/>
            <pc:sldLayoutMk cId="1927967318" sldId="2147485964"/>
          </pc:sldLayoutMkLst>
        </pc:sldLayoutChg>
        <pc:sldLayoutChg chg="new add del replId">
          <pc:chgData name="Looby, Charlotte" userId="bf3d6bd8-f166-46a1-964c-bf7b72577bbd" providerId="ADAL" clId="{7B26D5CA-4353-4ECF-916E-671D697ADDAD}" dt="2023-06-23T22:22:27.756" v="9171" actId="6938"/>
          <pc:sldLayoutMkLst>
            <pc:docMk/>
            <pc:sldMasterMk cId="3636872875" sldId="2147485963"/>
            <pc:sldLayoutMk cId="971155588" sldId="2147485965"/>
          </pc:sldLayoutMkLst>
        </pc:sldLayoutChg>
        <pc:sldLayoutChg chg="new add del replId">
          <pc:chgData name="Looby, Charlotte" userId="bf3d6bd8-f166-46a1-964c-bf7b72577bbd" providerId="ADAL" clId="{7B26D5CA-4353-4ECF-916E-671D697ADDAD}" dt="2023-06-23T22:22:27.756" v="9171" actId="6938"/>
          <pc:sldLayoutMkLst>
            <pc:docMk/>
            <pc:sldMasterMk cId="3636872875" sldId="2147485963"/>
            <pc:sldLayoutMk cId="1642407202" sldId="2147485966"/>
          </pc:sldLayoutMkLst>
        </pc:sldLayoutChg>
        <pc:sldLayoutChg chg="new add del replId">
          <pc:chgData name="Looby, Charlotte" userId="bf3d6bd8-f166-46a1-964c-bf7b72577bbd" providerId="ADAL" clId="{7B26D5CA-4353-4ECF-916E-671D697ADDAD}" dt="2023-06-23T22:22:27.756" v="9171" actId="6938"/>
          <pc:sldLayoutMkLst>
            <pc:docMk/>
            <pc:sldMasterMk cId="3636872875" sldId="2147485963"/>
            <pc:sldLayoutMk cId="354590312" sldId="2147485967"/>
          </pc:sldLayoutMkLst>
        </pc:sldLayoutChg>
        <pc:sldLayoutChg chg="new add del replId">
          <pc:chgData name="Looby, Charlotte" userId="bf3d6bd8-f166-46a1-964c-bf7b72577bbd" providerId="ADAL" clId="{7B26D5CA-4353-4ECF-916E-671D697ADDAD}" dt="2023-06-23T22:22:27.756" v="9171" actId="6938"/>
          <pc:sldLayoutMkLst>
            <pc:docMk/>
            <pc:sldMasterMk cId="3636872875" sldId="2147485963"/>
            <pc:sldLayoutMk cId="2394755702" sldId="2147485968"/>
          </pc:sldLayoutMkLst>
        </pc:sldLayoutChg>
        <pc:sldLayoutChg chg="new add del replId">
          <pc:chgData name="Looby, Charlotte" userId="bf3d6bd8-f166-46a1-964c-bf7b72577bbd" providerId="ADAL" clId="{7B26D5CA-4353-4ECF-916E-671D697ADDAD}" dt="2023-06-23T22:22:27.756" v="9171" actId="6938"/>
          <pc:sldLayoutMkLst>
            <pc:docMk/>
            <pc:sldMasterMk cId="3636872875" sldId="2147485963"/>
            <pc:sldLayoutMk cId="405542151" sldId="2147485969"/>
          </pc:sldLayoutMkLst>
        </pc:sldLayoutChg>
        <pc:sldLayoutChg chg="new add del replId">
          <pc:chgData name="Looby, Charlotte" userId="bf3d6bd8-f166-46a1-964c-bf7b72577bbd" providerId="ADAL" clId="{7B26D5CA-4353-4ECF-916E-671D697ADDAD}" dt="2023-06-23T22:22:27.756" v="9171" actId="6938"/>
          <pc:sldLayoutMkLst>
            <pc:docMk/>
            <pc:sldMasterMk cId="3636872875" sldId="2147485963"/>
            <pc:sldLayoutMk cId="2975145970" sldId="2147485970"/>
          </pc:sldLayoutMkLst>
        </pc:sldLayoutChg>
        <pc:sldLayoutChg chg="new add del replId">
          <pc:chgData name="Looby, Charlotte" userId="bf3d6bd8-f166-46a1-964c-bf7b72577bbd" providerId="ADAL" clId="{7B26D5CA-4353-4ECF-916E-671D697ADDAD}" dt="2023-06-23T22:22:27.756" v="9171" actId="6938"/>
          <pc:sldLayoutMkLst>
            <pc:docMk/>
            <pc:sldMasterMk cId="3636872875" sldId="2147485963"/>
            <pc:sldLayoutMk cId="3102138575" sldId="2147485971"/>
          </pc:sldLayoutMkLst>
        </pc:sldLayoutChg>
        <pc:sldLayoutChg chg="new add del replId">
          <pc:chgData name="Looby, Charlotte" userId="bf3d6bd8-f166-46a1-964c-bf7b72577bbd" providerId="ADAL" clId="{7B26D5CA-4353-4ECF-916E-671D697ADDAD}" dt="2023-06-23T22:22:27.756" v="9171" actId="6938"/>
          <pc:sldLayoutMkLst>
            <pc:docMk/>
            <pc:sldMasterMk cId="3636872875" sldId="2147485963"/>
            <pc:sldLayoutMk cId="2163318845" sldId="2147485972"/>
          </pc:sldLayoutMkLst>
        </pc:sldLayoutChg>
        <pc:sldLayoutChg chg="new add del replId">
          <pc:chgData name="Looby, Charlotte" userId="bf3d6bd8-f166-46a1-964c-bf7b72577bbd" providerId="ADAL" clId="{7B26D5CA-4353-4ECF-916E-671D697ADDAD}" dt="2023-06-23T22:22:27.756" v="9171" actId="6938"/>
          <pc:sldLayoutMkLst>
            <pc:docMk/>
            <pc:sldMasterMk cId="3636872875" sldId="2147485963"/>
            <pc:sldLayoutMk cId="3060153416" sldId="2147485973"/>
          </pc:sldLayoutMkLst>
        </pc:sldLayoutChg>
        <pc:sldLayoutChg chg="new add del replId">
          <pc:chgData name="Looby, Charlotte" userId="bf3d6bd8-f166-46a1-964c-bf7b72577bbd" providerId="ADAL" clId="{7B26D5CA-4353-4ECF-916E-671D697ADDAD}" dt="2023-06-23T22:22:27.756" v="9171" actId="6938"/>
          <pc:sldLayoutMkLst>
            <pc:docMk/>
            <pc:sldMasterMk cId="3636872875" sldId="2147485963"/>
            <pc:sldLayoutMk cId="3181043161" sldId="214748597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5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4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5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5828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93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99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81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15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5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3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7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0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8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6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9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4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0DABE82-0F0B-4104-BFF9-C1E06061CEC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97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946" r:id="rId1"/>
    <p:sldLayoutId id="2147485947" r:id="rId2"/>
    <p:sldLayoutId id="2147485948" r:id="rId3"/>
    <p:sldLayoutId id="2147485949" r:id="rId4"/>
    <p:sldLayoutId id="2147485950" r:id="rId5"/>
    <p:sldLayoutId id="2147485951" r:id="rId6"/>
    <p:sldLayoutId id="2147485952" r:id="rId7"/>
    <p:sldLayoutId id="2147485953" r:id="rId8"/>
    <p:sldLayoutId id="2147485954" r:id="rId9"/>
    <p:sldLayoutId id="2147485955" r:id="rId10"/>
    <p:sldLayoutId id="2147485956" r:id="rId11"/>
    <p:sldLayoutId id="2147485957" r:id="rId12"/>
    <p:sldLayoutId id="2147485958" r:id="rId13"/>
    <p:sldLayoutId id="2147485959" r:id="rId14"/>
    <p:sldLayoutId id="2147485960" r:id="rId15"/>
    <p:sldLayoutId id="2147485961" r:id="rId16"/>
    <p:sldLayoutId id="214748596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kableExtra/vignettes/awesome_table_in_html.html" TargetMode="External"/><Relationship Id="rId2" Type="http://schemas.openxmlformats.org/officeDocument/2006/relationships/hyperlink" Target="https://www.tidyverse.org/packag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tat.columbia.edu/~tzheng/files/Rcolor.pdf" TargetMode="External"/><Relationship Id="rId4" Type="http://schemas.openxmlformats.org/officeDocument/2006/relationships/hyperlink" Target="https://r-graph-gallery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1A26-0AB1-B30D-9248-28A13AE17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199" y="1769538"/>
            <a:ext cx="10277022" cy="1828801"/>
          </a:xfrm>
        </p:spPr>
        <p:txBody>
          <a:bodyPr/>
          <a:lstStyle/>
          <a:p>
            <a:r>
              <a:rPr lang="en-US" dirty="0"/>
              <a:t>R 102: Practical Applications of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91503-FD88-3C7A-32DF-EC8E9AC81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 Workshop – Tech</a:t>
            </a:r>
          </a:p>
          <a:p>
            <a:r>
              <a:rPr lang="en-US" dirty="0"/>
              <a:t>Charlotte Looby, RTI International</a:t>
            </a:r>
          </a:p>
          <a:p>
            <a:r>
              <a:rPr lang="en-US" dirty="0"/>
              <a:t>June 27, 2023</a:t>
            </a:r>
          </a:p>
        </p:txBody>
      </p:sp>
    </p:spTree>
    <p:extLst>
      <p:ext uri="{BB962C8B-B14F-4D97-AF65-F5344CB8AC3E}">
        <p14:creationId xmlns:p14="http://schemas.microsoft.com/office/powerpoint/2010/main" val="2803670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2533-E06D-D7FC-C7C6-603267298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Data – Addresses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3BA9-8544-9118-48B8-FF1AB9909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we check if all addresses have a valid state?</a:t>
            </a:r>
          </a:p>
          <a:p>
            <a:r>
              <a:rPr lang="en-US" dirty="0"/>
              <a:t>First, extract state from the address string using the word function</a:t>
            </a:r>
          </a:p>
          <a:p>
            <a:endParaRPr lang="en-US" dirty="0"/>
          </a:p>
          <a:p>
            <a:r>
              <a:rPr lang="en-US" dirty="0"/>
              <a:t>Next, use the %in% function to check if the state is in the </a:t>
            </a:r>
            <a:r>
              <a:rPr lang="en-US" dirty="0" err="1"/>
              <a:t>state.abb</a:t>
            </a:r>
            <a:r>
              <a:rPr lang="en-US" dirty="0"/>
              <a:t> vector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if there are any </a:t>
            </a:r>
            <a:r>
              <a:rPr lang="en-US" dirty="0" err="1"/>
              <a:t>state_valid</a:t>
            </a:r>
            <a:r>
              <a:rPr lang="en-US" dirty="0"/>
              <a:t>=FALSE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9E3A25-26F9-8901-9E5F-9342C4D39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3495084"/>
            <a:ext cx="11982450" cy="58102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1BC369-4B89-7A9F-E514-0DE225048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0" y="4193999"/>
            <a:ext cx="6738879" cy="336944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1AE90A-7C0F-9C5E-8BAD-513C106C0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480" y="5203023"/>
            <a:ext cx="5355883" cy="96381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031051-CC6F-B712-2222-4BC0130BE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479" y="2620603"/>
            <a:ext cx="6849291" cy="323953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085239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ED6B-95C2-7BBD-5C90-D91F30DD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Data – Addresses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441BB-259B-2F97-B7FB-0D157EC2F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Uh oh, there are invalid states! What are they?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should “PE” actually be? Check out first few observations where this happens.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“PE” should actually be “PA”. Use </a:t>
            </a:r>
            <a:r>
              <a:rPr lang="en-US" dirty="0" err="1"/>
              <a:t>ifelse</a:t>
            </a:r>
            <a:r>
              <a:rPr lang="en-US" dirty="0"/>
              <a:t> statement to fix.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A5747-73F5-3646-76A9-48682C001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597" y="2126108"/>
            <a:ext cx="6198248" cy="79914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192D01-DBA6-C755-2419-298F1422C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67" y="3471311"/>
            <a:ext cx="11458575" cy="58102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3F48D6-9498-B905-94C0-C51D146EB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597" y="4761256"/>
            <a:ext cx="6134457" cy="950212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6287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8E5F-0DE4-1E70-45BA-0BC986F6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Data – Addresses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158B-1931-8E0F-FBF9-5C632AF1F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that the fixes were done correctly.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1CB76-1AB9-871C-E8F9-647ED7334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" y="2261754"/>
            <a:ext cx="7083345" cy="324428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A083A1-F456-ACA4-8515-F755565CD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8" y="2844800"/>
            <a:ext cx="5812443" cy="107141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104819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57FA-3C76-A2A3-60B7-00D058E8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760" y="224117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Yeah, but how would I do these things the </a:t>
            </a:r>
            <a:r>
              <a:rPr lang="en-US" i="1" dirty="0" err="1">
                <a:solidFill>
                  <a:srgbClr val="00B050"/>
                </a:solidFill>
              </a:rPr>
              <a:t>tidyverse</a:t>
            </a:r>
            <a:r>
              <a:rPr lang="en-US" i="1" dirty="0"/>
              <a:t> 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B325D-FB44-85D2-E040-AA10FCF1D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94567"/>
            <a:ext cx="10353762" cy="4999404"/>
          </a:xfrm>
        </p:spPr>
        <p:txBody>
          <a:bodyPr/>
          <a:lstStyle/>
          <a:p>
            <a:r>
              <a:rPr lang="en-US" dirty="0"/>
              <a:t>Most fundamentally, </a:t>
            </a:r>
            <a:r>
              <a:rPr lang="en-US" dirty="0" err="1"/>
              <a:t>tidyverse</a:t>
            </a:r>
            <a:r>
              <a:rPr lang="en-US" dirty="0"/>
              <a:t> coding uses </a:t>
            </a:r>
            <a:r>
              <a:rPr lang="en-US" dirty="0">
                <a:solidFill>
                  <a:srgbClr val="00B050"/>
                </a:solidFill>
              </a:rPr>
              <a:t>pipes</a:t>
            </a:r>
            <a:r>
              <a:rPr lang="en-US" dirty="0"/>
              <a:t> from the </a:t>
            </a:r>
            <a:r>
              <a:rPr lang="en-US" dirty="0" err="1"/>
              <a:t>dplyr</a:t>
            </a:r>
            <a:r>
              <a:rPr lang="en-US" dirty="0"/>
              <a:t> package (which actually comes from the </a:t>
            </a:r>
            <a:r>
              <a:rPr lang="en-US" dirty="0" err="1"/>
              <a:t>magrittr</a:t>
            </a:r>
            <a:r>
              <a:rPr lang="en-US" dirty="0"/>
              <a:t> package. Get it?)</a:t>
            </a:r>
          </a:p>
          <a:p>
            <a:r>
              <a:rPr lang="en-US" dirty="0"/>
              <a:t>A pipe looks like this: %&gt;% </a:t>
            </a:r>
          </a:p>
          <a:p>
            <a:r>
              <a:rPr lang="en-US" dirty="0"/>
              <a:t>Coding happens left-to-right instead of inside-to-out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Inside-to-out coding is akin to: “I arrived at the mall after driving there in my car, in which I fastened my seatbelt.”</a:t>
            </a:r>
          </a:p>
          <a:p>
            <a:r>
              <a:rPr lang="en-US" dirty="0"/>
              <a:t>Left-to-right coding is more like: “I fastened my seatbelt, then drove my car to the mall.”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2B233-FD76-4B16-05BE-61E46486A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353" y="1876401"/>
            <a:ext cx="2156051" cy="1552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D0CAA1-8A52-857A-87D0-A9F08D778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5473471"/>
            <a:ext cx="4786044" cy="491899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020C9B-E7BF-A9FD-D4DE-CC2ABA3BDD3F}"/>
              </a:ext>
            </a:extLst>
          </p:cNvPr>
          <p:cNvCxnSpPr/>
          <p:nvPr/>
        </p:nvCxnSpPr>
        <p:spPr>
          <a:xfrm>
            <a:off x="5900057" y="5719420"/>
            <a:ext cx="653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E3D4E5DC-0543-D08E-00B6-997D2642F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805" y="5222419"/>
            <a:ext cx="3720831" cy="1047743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694972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9C6B-0A4E-BF1B-A16E-ADA25EB2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958" y="170329"/>
            <a:ext cx="10875435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Coding the </a:t>
            </a:r>
            <a:r>
              <a:rPr lang="en-US" dirty="0" err="1">
                <a:solidFill>
                  <a:srgbClr val="00B050"/>
                </a:solidFill>
              </a:rPr>
              <a:t>tidyverse</a:t>
            </a:r>
            <a:r>
              <a:rPr lang="en-US" dirty="0"/>
              <a:t> way – formatting data using pipes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B7E367-6C11-323F-428A-5C8158A3F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511" y="1482541"/>
            <a:ext cx="7175500" cy="406400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F87897-7523-72D2-F703-4FD5485F5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11" y="2033180"/>
            <a:ext cx="7594146" cy="35918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F4905E-F23F-C7BF-C1DD-A125C619F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11" y="2553903"/>
            <a:ext cx="6494689" cy="324734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1C0EE9-F525-DA65-4CD1-ED43ED016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906" y="4208561"/>
            <a:ext cx="8041755" cy="1166898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4B4E8BD-E406-EF23-4B11-03D41D0245FA}"/>
              </a:ext>
            </a:extLst>
          </p:cNvPr>
          <p:cNvSpPr/>
          <p:nvPr/>
        </p:nvSpPr>
        <p:spPr>
          <a:xfrm>
            <a:off x="413657" y="1140779"/>
            <a:ext cx="8414657" cy="2059621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6F7D40-506B-23AA-82AC-78841F59C041}"/>
              </a:ext>
            </a:extLst>
          </p:cNvPr>
          <p:cNvCxnSpPr/>
          <p:nvPr/>
        </p:nvCxnSpPr>
        <p:spPr>
          <a:xfrm>
            <a:off x="4659086" y="3429000"/>
            <a:ext cx="337457" cy="576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402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9650-4E07-747C-5279-CD019BE6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Exercise #1: Formatting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ABAC4-3945-A20C-23A3-5395CDE5F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73383"/>
            <a:ext cx="10353762" cy="4368800"/>
          </a:xfrm>
        </p:spPr>
        <p:txBody>
          <a:bodyPr/>
          <a:lstStyle/>
          <a:p>
            <a:pPr marL="494100" indent="-457200">
              <a:buAutoNum type="arabicParenBoth"/>
            </a:pPr>
            <a:r>
              <a:rPr lang="en-US" sz="2400" dirty="0"/>
              <a:t>Format the variable “dob” to be a Date-type variable.</a:t>
            </a:r>
          </a:p>
          <a:p>
            <a:pPr marL="494100" indent="-457200">
              <a:buAutoNum type="arabicParenBoth"/>
            </a:pPr>
            <a:r>
              <a:rPr lang="en-US" sz="2400" dirty="0"/>
              <a:t>Extract the year from that new date of birth variable. Name it “</a:t>
            </a:r>
            <a:r>
              <a:rPr lang="en-US" sz="2400" dirty="0" err="1"/>
              <a:t>dob_year</a:t>
            </a:r>
            <a:r>
              <a:rPr lang="en-US" sz="2400" dirty="0"/>
              <a:t>”.</a:t>
            </a:r>
          </a:p>
          <a:p>
            <a:pPr marL="494100" indent="-457200">
              <a:buAutoNum type="arabicParenBoth"/>
            </a:pPr>
            <a:r>
              <a:rPr lang="en-US" sz="2400" dirty="0"/>
              <a:t>Format the variable “address” to be a clearly formatted, “pretty” address.</a:t>
            </a:r>
          </a:p>
          <a:p>
            <a:pPr marL="494100" indent="-457200">
              <a:buAutoNum type="arabicParenBoth"/>
            </a:pPr>
            <a:r>
              <a:rPr lang="en-US" sz="2400" dirty="0"/>
              <a:t>Extract the state from that formatted address. Name the variable “state”.</a:t>
            </a:r>
          </a:p>
          <a:p>
            <a:pPr marL="494100" indent="-457200">
              <a:buAutoNum type="arabicParenBoth"/>
            </a:pPr>
            <a:r>
              <a:rPr lang="en-US" sz="2400" dirty="0"/>
              <a:t>Check for valid addresses. Fix any incorrect addresses using an </a:t>
            </a:r>
            <a:r>
              <a:rPr lang="en-US" sz="2400" dirty="0" err="1"/>
              <a:t>ifelse</a:t>
            </a:r>
            <a:r>
              <a:rPr lang="en-US" sz="2400" dirty="0"/>
              <a:t> statement. Check for valid addresses again to make sure it was done properly.</a:t>
            </a:r>
          </a:p>
          <a:p>
            <a:pPr marL="494100" indent="-457200">
              <a:buAutoNum type="arabicParenBoth"/>
            </a:pPr>
            <a:endParaRPr lang="en-US" dirty="0"/>
          </a:p>
          <a:p>
            <a:pPr marL="494100" indent="-457200"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96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D771-19CD-6B5D-D261-056572E9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Creating Summary Statistics – Frequency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853E5-2D0B-4E76-6A94-C9B1F62C5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frequency table of number of children, including percentage</a:t>
            </a:r>
          </a:p>
          <a:p>
            <a:r>
              <a:rPr lang="en-US" dirty="0"/>
              <a:t>First, create a </a:t>
            </a:r>
            <a:r>
              <a:rPr lang="en-US" dirty="0" err="1"/>
              <a:t>data.frame</a:t>
            </a:r>
            <a:r>
              <a:rPr lang="en-US" dirty="0"/>
              <a:t> using the table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9AA43-122E-4DE1-6765-B433FAF8B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87" y="2711738"/>
            <a:ext cx="8378008" cy="526761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86BD79-6C9F-CC14-86D3-731F4E632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87" y="3398976"/>
            <a:ext cx="2290763" cy="257849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567726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E0EA-B090-49B1-92FD-D24EECA3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Creating Summary Statistics – Frequency Table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9F329-E1B6-6CAD-A642-0EDBA1772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percentage, divide count by number of observations in the dataset, multiply by 100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9B6AD-DA6D-8A74-EF75-4E06C1EF1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160" y="2307358"/>
            <a:ext cx="9089392" cy="380423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021F7F-1C7D-26E5-40C0-68FA77F71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160" y="2896754"/>
            <a:ext cx="2628900" cy="220980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82A796-7502-F843-F53D-CF6C08A6C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595" y="3629990"/>
            <a:ext cx="6676350" cy="1193220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EDA592-B05A-FC65-890E-5853D158C8C4}"/>
              </a:ext>
            </a:extLst>
          </p:cNvPr>
          <p:cNvSpPr txBox="1"/>
          <p:nvPr/>
        </p:nvSpPr>
        <p:spPr>
          <a:xfrm>
            <a:off x="5087709" y="3189514"/>
            <a:ext cx="360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do the whole thing in </a:t>
            </a:r>
            <a:r>
              <a:rPr lang="en-US" dirty="0" err="1"/>
              <a:t>tidyverse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51651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9B9E-AB8F-20CF-509B-7FD180FB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Creating Summary Statistics – Other summary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E725B-BD16-C25A-38BB-35BA62C59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aggregate function to get the median income by state, assign names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EFD285-4629-E166-F755-EE4B9F46D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211" y="2217160"/>
            <a:ext cx="9582386" cy="590695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3E54A1-1FDE-07FB-E822-8A201B977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211" y="2916229"/>
            <a:ext cx="2710007" cy="1397159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D467F7-BC98-7FD0-93A8-7EF5D462F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427" y="3943569"/>
            <a:ext cx="6576386" cy="1077026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0C9E19-A96D-03A6-8D9F-9C98D0361A3F}"/>
              </a:ext>
            </a:extLst>
          </p:cNvPr>
          <p:cNvSpPr txBox="1"/>
          <p:nvPr/>
        </p:nvSpPr>
        <p:spPr>
          <a:xfrm>
            <a:off x="5638799" y="3548742"/>
            <a:ext cx="338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Tidyverse</a:t>
            </a:r>
            <a:r>
              <a:rPr lang="en-US" dirty="0"/>
              <a:t> way:</a:t>
            </a:r>
          </a:p>
        </p:txBody>
      </p:sp>
    </p:spTree>
    <p:extLst>
      <p:ext uri="{BB962C8B-B14F-4D97-AF65-F5344CB8AC3E}">
        <p14:creationId xmlns:p14="http://schemas.microsoft.com/office/powerpoint/2010/main" val="1495666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23A3-FE92-080C-4AF1-1F6F2F2E3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/>
          </a:bodyPr>
          <a:lstStyle/>
          <a:p>
            <a:r>
              <a:rPr lang="en-US" dirty="0"/>
              <a:t>Creating Tables using </a:t>
            </a:r>
            <a:r>
              <a:rPr lang="en-US" dirty="0" err="1"/>
              <a:t>kable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7E379-AE20-B64B-7A1E-912887F2D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88906"/>
            <a:ext cx="10058400" cy="4880188"/>
          </a:xfrm>
        </p:spPr>
        <p:txBody>
          <a:bodyPr/>
          <a:lstStyle/>
          <a:p>
            <a:r>
              <a:rPr lang="en-US" dirty="0"/>
              <a:t>Create pretty version of </a:t>
            </a:r>
            <a:r>
              <a:rPr lang="en-US" dirty="0" err="1"/>
              <a:t>children_count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8A7F9-29A9-B36D-9BC0-28AC758F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08" y="1533325"/>
            <a:ext cx="2244208" cy="315768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E484D8-B440-FD08-3087-940DE3660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08" y="2214284"/>
            <a:ext cx="1825192" cy="260089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689A7A-81E2-5CF8-F2B3-3E0726E9369C}"/>
              </a:ext>
            </a:extLst>
          </p:cNvPr>
          <p:cNvCxnSpPr>
            <a:cxnSpLocks/>
          </p:cNvCxnSpPr>
          <p:nvPr/>
        </p:nvCxnSpPr>
        <p:spPr>
          <a:xfrm>
            <a:off x="2981269" y="1667592"/>
            <a:ext cx="360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04CEDC3-AA0D-0683-43BE-5B947063D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488" y="1533325"/>
            <a:ext cx="8706000" cy="566414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1FEDC7-2986-C6E0-AD49-1C785E3E2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1488" y="2214284"/>
            <a:ext cx="3687385" cy="383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7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6A2A-9C92-420E-8727-CB9B510C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2DAEF-7915-D15E-3D24-B1C1DED4C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Tidyverse</a:t>
            </a:r>
            <a:r>
              <a:rPr lang="en-US" dirty="0"/>
              <a:t> (briefly)</a:t>
            </a:r>
          </a:p>
          <a:p>
            <a:r>
              <a:rPr lang="en-US" dirty="0"/>
              <a:t>Importing CSVs</a:t>
            </a:r>
          </a:p>
          <a:p>
            <a:r>
              <a:rPr lang="en-US" dirty="0"/>
              <a:t>Formatting data</a:t>
            </a:r>
          </a:p>
          <a:p>
            <a:r>
              <a:rPr lang="en-US" dirty="0"/>
              <a:t>De-identifying data</a:t>
            </a:r>
          </a:p>
          <a:p>
            <a:r>
              <a:rPr lang="en-US" dirty="0"/>
              <a:t>Creating summary statistics</a:t>
            </a:r>
          </a:p>
          <a:p>
            <a:r>
              <a:rPr lang="en-US" dirty="0"/>
              <a:t>Creating graphs using ggplot2</a:t>
            </a:r>
          </a:p>
          <a:p>
            <a:r>
              <a:rPr lang="en-US" dirty="0"/>
              <a:t>Creating tables using </a:t>
            </a:r>
            <a:r>
              <a:rPr lang="en-US" dirty="0" err="1"/>
              <a:t>kable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97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056B-A2E7-BFF5-A371-F019E79F9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723"/>
            <a:ext cx="10353762" cy="947956"/>
          </a:xfrm>
        </p:spPr>
        <p:txBody>
          <a:bodyPr>
            <a:normAutofit/>
          </a:bodyPr>
          <a:lstStyle/>
          <a:p>
            <a:r>
              <a:rPr lang="en-US" dirty="0"/>
              <a:t>Creating Tables using </a:t>
            </a:r>
            <a:r>
              <a:rPr lang="en-US" dirty="0" err="1"/>
              <a:t>kable</a:t>
            </a:r>
            <a:r>
              <a:rPr lang="en-US" dirty="0"/>
              <a:t> cont’d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3718C3-474B-A9E4-AE9A-D45E9CDB8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693" y="1362092"/>
            <a:ext cx="8822614" cy="684421"/>
          </a:xfrm>
          <a:ln w="9525">
            <a:solidFill>
              <a:srgbClr val="0070C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5AF2AA-240B-B648-0DB2-A2A0E15E1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326" y="2294452"/>
            <a:ext cx="48387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15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0F01-3C5E-5AE1-143E-56E81C13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6" y="240146"/>
            <a:ext cx="10353762" cy="970450"/>
          </a:xfrm>
        </p:spPr>
        <p:txBody>
          <a:bodyPr/>
          <a:lstStyle/>
          <a:p>
            <a:r>
              <a:rPr lang="en-US" dirty="0"/>
              <a:t>Creating Tables using </a:t>
            </a:r>
            <a:r>
              <a:rPr lang="en-US" dirty="0" err="1"/>
              <a:t>kable</a:t>
            </a:r>
            <a:r>
              <a:rPr lang="en-US" dirty="0"/>
              <a:t> cont’d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C45A25-EA01-C684-F139-C7A04FB75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882" y="1129483"/>
            <a:ext cx="7772400" cy="990600"/>
          </a:xfrm>
          <a:ln w="9525">
            <a:solidFill>
              <a:srgbClr val="0070C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D3857E-BC59-6075-098B-B5DB9AF5C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74" y="2277650"/>
            <a:ext cx="2047875" cy="4143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79751B-FB69-2AD0-15F8-0B67989DD829}"/>
              </a:ext>
            </a:extLst>
          </p:cNvPr>
          <p:cNvSpPr txBox="1"/>
          <p:nvPr/>
        </p:nvSpPr>
        <p:spPr>
          <a:xfrm>
            <a:off x="4718706" y="2782669"/>
            <a:ext cx="3977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off your table in the viewer by going to “Export”: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6F3F0B-5D62-7C06-40B0-FA150657E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082" y="3611149"/>
            <a:ext cx="4162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77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D676-21A5-DD11-44C7-F52B4D2A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Exercise #2: Summary statistics and </a:t>
            </a:r>
            <a:r>
              <a:rPr lang="en-US" dirty="0" err="1">
                <a:solidFill>
                  <a:srgbClr val="92D050"/>
                </a:solidFill>
              </a:rPr>
              <a:t>kable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51C6C-C13C-ECD9-862B-2F160870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AutoNum type="arabicParenBoth"/>
            </a:pPr>
            <a:r>
              <a:rPr lang="en-US" dirty="0"/>
              <a:t>Create a frequency table of how many respondents have each type of pet (pet). Include percentage.</a:t>
            </a:r>
          </a:p>
          <a:p>
            <a:pPr marL="494100" indent="-457200">
              <a:buAutoNum type="arabicParenBoth"/>
            </a:pPr>
            <a:r>
              <a:rPr lang="en-US" dirty="0"/>
              <a:t>Create a table of grouped data that shows the maximum square footage of the respondents’ homes (</a:t>
            </a:r>
            <a:r>
              <a:rPr lang="en-US" dirty="0" err="1"/>
              <a:t>sqft</a:t>
            </a:r>
            <a:r>
              <a:rPr lang="en-US" dirty="0"/>
              <a:t>) within groups of whether the respondents have children (</a:t>
            </a:r>
            <a:r>
              <a:rPr lang="en-US" dirty="0" err="1"/>
              <a:t>has_kids</a:t>
            </a:r>
            <a:r>
              <a:rPr lang="en-US" dirty="0"/>
              <a:t>).</a:t>
            </a:r>
          </a:p>
          <a:p>
            <a:pPr marL="494100" indent="-457200">
              <a:buAutoNum type="arabicParenBoth"/>
            </a:pPr>
            <a:r>
              <a:rPr lang="en-US" dirty="0"/>
              <a:t>Use </a:t>
            </a:r>
            <a:r>
              <a:rPr lang="en-US" dirty="0" err="1"/>
              <a:t>kable</a:t>
            </a:r>
            <a:r>
              <a:rPr lang="en-US" dirty="0"/>
              <a:t> to create a presentation-ready table of either of these tables.</a:t>
            </a:r>
          </a:p>
        </p:txBody>
      </p:sp>
    </p:spTree>
    <p:extLst>
      <p:ext uri="{BB962C8B-B14F-4D97-AF65-F5344CB8AC3E}">
        <p14:creationId xmlns:p14="http://schemas.microsoft.com/office/powerpoint/2010/main" val="14179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0BFA-5214-DAAA-AB3D-735231A43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291" y="198783"/>
            <a:ext cx="10353762" cy="970450"/>
          </a:xfrm>
        </p:spPr>
        <p:txBody>
          <a:bodyPr/>
          <a:lstStyle/>
          <a:p>
            <a:r>
              <a:rPr lang="en-US" dirty="0"/>
              <a:t>Creating Graphs using ggplot2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CF8387-7BB4-3FAF-2B09-ADC942FEF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67" y="1462639"/>
            <a:ext cx="4073176" cy="39327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D18406-EC04-FD89-C944-DBD2F498C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450" y="1566862"/>
            <a:ext cx="3743325" cy="3724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8A7D6F-69A6-94C4-A443-CA7A2125F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782" y="1566862"/>
            <a:ext cx="35337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65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CB7B-6B9C-01B8-AC5B-85E60746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7018"/>
            <a:ext cx="10353762" cy="655782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Graphs using ggplot2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00435-9407-AB00-6474-6FC542B6B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77455"/>
            <a:ext cx="10353762" cy="4913746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Bar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58C8A-F759-ADCD-ABB5-692820843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47" y="1363832"/>
            <a:ext cx="3616077" cy="483756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A818AD-F4EE-96AC-59F7-F1EC63A05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47" y="2160472"/>
            <a:ext cx="4411228" cy="44822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8C3D35-F723-809B-B0ED-0F91524A7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590" y="871522"/>
            <a:ext cx="4147127" cy="1283017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A2C689-1174-3AD9-B195-B74B8C4B6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524" y="2225127"/>
            <a:ext cx="4325261" cy="441281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D626CF-28AD-9C30-F146-CC9F5631D057}"/>
              </a:ext>
            </a:extLst>
          </p:cNvPr>
          <p:cNvCxnSpPr/>
          <p:nvPr/>
        </p:nvCxnSpPr>
        <p:spPr>
          <a:xfrm>
            <a:off x="5119975" y="1513030"/>
            <a:ext cx="951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709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531F-F153-07E4-D7E0-1BBCFFBC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3964"/>
            <a:ext cx="10353762" cy="970450"/>
          </a:xfrm>
        </p:spPr>
        <p:txBody>
          <a:bodyPr/>
          <a:lstStyle/>
          <a:p>
            <a:r>
              <a:rPr lang="en-US" dirty="0"/>
              <a:t>Creating Graphs using ggplot2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EE0C9-49F9-08BB-5D5F-B7885F89D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62183"/>
            <a:ext cx="10353762" cy="4729018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Box plot with groups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673740-FF2C-823C-332F-5CD0FC468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80" y="1494354"/>
            <a:ext cx="5486305" cy="1076558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3889EC-3F91-BC72-35BA-F84D1C86B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202" y="2678545"/>
            <a:ext cx="3828675" cy="3937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756335-B860-6072-75E8-EF4782C28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579" y="2962540"/>
            <a:ext cx="4467225" cy="1743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F11E32-8E3B-CB9C-2883-9A9984A05C52}"/>
              </a:ext>
            </a:extLst>
          </p:cNvPr>
          <p:cNvSpPr txBox="1"/>
          <p:nvPr/>
        </p:nvSpPr>
        <p:spPr>
          <a:xfrm>
            <a:off x="7423059" y="2247746"/>
            <a:ext cx="3977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off your graph in the viewer by going to “Export” (same as table):</a:t>
            </a:r>
          </a:p>
        </p:txBody>
      </p:sp>
    </p:spTree>
    <p:extLst>
      <p:ext uri="{BB962C8B-B14F-4D97-AF65-F5344CB8AC3E}">
        <p14:creationId xmlns:p14="http://schemas.microsoft.com/office/powerpoint/2010/main" val="933155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D6DE-FA88-1DB9-B799-62BA18EA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Exercise #3: Create graphs using 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AB240-419A-EDB2-FF1F-B68BB0A0F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AutoNum type="arabicParenBoth"/>
            </a:pPr>
            <a:r>
              <a:rPr lang="en-US" dirty="0"/>
              <a:t>Create a bar chart of how many respondents have each type of pet (pet).</a:t>
            </a:r>
          </a:p>
          <a:p>
            <a:pPr marL="494100" indent="-457200">
              <a:buAutoNum type="arabicParenBoth"/>
            </a:pPr>
            <a:r>
              <a:rPr lang="en-US" dirty="0"/>
              <a:t>Create a box plot that groups the square footage of the respondent’s home (</a:t>
            </a:r>
            <a:r>
              <a:rPr lang="en-US" dirty="0" err="1"/>
              <a:t>sqft</a:t>
            </a:r>
            <a:r>
              <a:rPr lang="en-US" dirty="0"/>
              <a:t>) by whether they have children (</a:t>
            </a:r>
            <a:r>
              <a:rPr lang="en-US" dirty="0" err="1"/>
              <a:t>has_kids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2648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1643-434F-8768-9C37-E3FBC468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5057"/>
            <a:ext cx="10353762" cy="964901"/>
          </a:xfrm>
        </p:spPr>
        <p:txBody>
          <a:bodyPr/>
          <a:lstStyle/>
          <a:p>
            <a:r>
              <a:rPr lang="en-US" dirty="0"/>
              <a:t>De-identifying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C2A73-4A23-FC11-5AEF-72AFF797D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6743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Remove any personal identifiable information (PII) using </a:t>
            </a:r>
            <a:r>
              <a:rPr lang="en-US" dirty="0">
                <a:solidFill>
                  <a:srgbClr val="FFC000"/>
                </a:solidFill>
              </a:rPr>
              <a:t>base R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Check that the variables left are not PII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err="1"/>
              <a:t>Tidyverse</a:t>
            </a:r>
            <a:r>
              <a:rPr lang="en-US" dirty="0"/>
              <a:t> way!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294552-48C7-DD43-4BA8-D8787D3CC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25" y="1462419"/>
            <a:ext cx="11193942" cy="1139825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0DE2A6-1B9B-CE6E-D303-E13C1DFF4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25" y="3272815"/>
            <a:ext cx="11050154" cy="710367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833CAC-F4F3-64A1-B075-908516CC6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25" y="4683269"/>
            <a:ext cx="6360967" cy="83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97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A573-C544-C726-267E-232CDE18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Exercise #4: De-identify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1BBB9-4E37-D66C-79FE-0351D3C02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De-identify the dataset by removing variables containing PII.</a:t>
            </a:r>
          </a:p>
        </p:txBody>
      </p:sp>
    </p:spTree>
    <p:extLst>
      <p:ext uri="{BB962C8B-B14F-4D97-AF65-F5344CB8AC3E}">
        <p14:creationId xmlns:p14="http://schemas.microsoft.com/office/powerpoint/2010/main" val="2409939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76A1-AFA1-51E8-5503-B8C2A0F9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6417E-7362-BEF6-F07A-66CEAA65B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05164"/>
            <a:ext cx="10353762" cy="5856485"/>
          </a:xfrm>
        </p:spPr>
        <p:txBody>
          <a:bodyPr>
            <a:normAutofit/>
          </a:bodyPr>
          <a:lstStyle/>
          <a:p>
            <a:r>
              <a:rPr lang="en-US" sz="2400" dirty="0" err="1"/>
              <a:t>tidyverse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https://www.tidyverse.org/packages/</a:t>
            </a:r>
            <a:endParaRPr lang="en-US" sz="2400" dirty="0"/>
          </a:p>
          <a:p>
            <a:pPr lvl="1"/>
            <a:r>
              <a:rPr lang="en-US" sz="2400" dirty="0"/>
              <a:t>This includes information on the other packages that we’ve used within </a:t>
            </a:r>
            <a:r>
              <a:rPr lang="en-US" sz="2400" dirty="0" err="1"/>
              <a:t>tidyverse</a:t>
            </a:r>
            <a:r>
              <a:rPr lang="en-US" sz="2400" dirty="0"/>
              <a:t> (ggplot2, </a:t>
            </a:r>
            <a:r>
              <a:rPr lang="en-US" sz="2400" dirty="0" err="1"/>
              <a:t>stringr</a:t>
            </a:r>
            <a:r>
              <a:rPr lang="en-US" sz="2400" dirty="0"/>
              <a:t>, </a:t>
            </a:r>
            <a:r>
              <a:rPr lang="en-US" sz="2400" dirty="0" err="1"/>
              <a:t>readr</a:t>
            </a:r>
            <a:r>
              <a:rPr lang="en-US" sz="2400" dirty="0"/>
              <a:t>, and </a:t>
            </a:r>
            <a:r>
              <a:rPr lang="en-US" sz="2400" dirty="0" err="1"/>
              <a:t>dplyr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kableExtra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https://cran.r-project.org/web/packages/kableExtra/vignettes/awesome_table_in_html.html</a:t>
            </a:r>
            <a:endParaRPr lang="en-US" sz="2400" dirty="0"/>
          </a:p>
          <a:p>
            <a:r>
              <a:rPr lang="en-US" sz="2400" dirty="0"/>
              <a:t>Beautiful graphs for inspiration: </a:t>
            </a:r>
            <a:r>
              <a:rPr lang="en-US" sz="2400" dirty="0">
                <a:hlinkClick r:id="rId4"/>
              </a:rPr>
              <a:t>https://r-graph-gallery.com/</a:t>
            </a:r>
            <a:endParaRPr lang="en-US" sz="2400" dirty="0"/>
          </a:p>
          <a:p>
            <a:r>
              <a:rPr lang="en-US" sz="2400" dirty="0"/>
              <a:t>All the R colors neatly displayed: </a:t>
            </a:r>
            <a:r>
              <a:rPr lang="en-US" sz="2400" dirty="0">
                <a:hlinkClick r:id="rId5"/>
              </a:rPr>
              <a:t>http://www.stat.columbia.edu/~tzheng/files/Rcolor.pdf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522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20BA-7E23-A3DD-DCDD-16E1AF23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packages will I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22CFB-863D-E588-2FB3-6B80CD653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r>
              <a:rPr lang="en-US" dirty="0"/>
              <a:t> (this contains the </a:t>
            </a:r>
            <a:r>
              <a:rPr lang="en-US" dirty="0" err="1"/>
              <a:t>readr</a:t>
            </a:r>
            <a:r>
              <a:rPr lang="en-US" dirty="0"/>
              <a:t>, </a:t>
            </a:r>
            <a:r>
              <a:rPr lang="en-US" dirty="0" err="1"/>
              <a:t>stringr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and ggplot2 packages we’ll use)</a:t>
            </a:r>
          </a:p>
          <a:p>
            <a:r>
              <a:rPr lang="en-US" dirty="0" err="1"/>
              <a:t>campfin</a:t>
            </a:r>
            <a:endParaRPr lang="en-US" dirty="0"/>
          </a:p>
          <a:p>
            <a:r>
              <a:rPr lang="en-US" dirty="0" err="1"/>
              <a:t>kableExtra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Install them like this: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Load them for use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54472-6741-F0F5-F169-355C0A861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066" y="3971374"/>
            <a:ext cx="3967884" cy="407660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59B70B-43E8-26A6-C303-B68CD4E34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066" y="5295899"/>
            <a:ext cx="2513734" cy="430157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80390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D4C6-8214-B3FF-A989-1B745CA3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FDF9-24C2-0FE2-52E1-8FF347A47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2B3D2-6950-0F0A-9C4E-B92E69895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08" y="1884872"/>
            <a:ext cx="8479705" cy="4277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7657E8-20C5-AF39-57ED-CF79EA2DD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482" y="746683"/>
            <a:ext cx="4013867" cy="696283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2880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32BD-14F0-374E-541D-270196DF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CSVs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CE79E-D453-A117-9F35-A588AC9F4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Use the </a:t>
            </a:r>
            <a:r>
              <a:rPr lang="en-US" dirty="0" err="1">
                <a:solidFill>
                  <a:schemeClr val="tx1"/>
                </a:solidFill>
              </a:rPr>
              <a:t>read_csv</a:t>
            </a:r>
            <a:r>
              <a:rPr lang="en-US" dirty="0">
                <a:solidFill>
                  <a:schemeClr val="tx1"/>
                </a:solidFill>
              </a:rPr>
              <a:t> function from the </a:t>
            </a:r>
            <a:r>
              <a:rPr lang="en-US" dirty="0" err="1">
                <a:solidFill>
                  <a:schemeClr val="tx1"/>
                </a:solidFill>
              </a:rPr>
              <a:t>readr</a:t>
            </a:r>
            <a:r>
              <a:rPr lang="en-US" dirty="0">
                <a:solidFill>
                  <a:schemeClr val="tx1"/>
                </a:solidFill>
              </a:rPr>
              <a:t> package (in </a:t>
            </a:r>
            <a:r>
              <a:rPr lang="en-US" dirty="0" err="1">
                <a:solidFill>
                  <a:schemeClr val="tx1"/>
                </a:solidFill>
              </a:rPr>
              <a:t>tidyverse</a:t>
            </a:r>
            <a:r>
              <a:rPr lang="en-US" dirty="0">
                <a:solidFill>
                  <a:schemeClr val="tx1"/>
                </a:solidFill>
              </a:rPr>
              <a:t>).</a:t>
            </a:r>
          </a:p>
          <a:p>
            <a:pPr marL="369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69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The console will display information about the CSV.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42CA27-1366-2B40-198A-15DB5F8CB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958" y="2381538"/>
            <a:ext cx="4567054" cy="343189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897781-295B-F3A9-45BB-586F2BAB2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958" y="3761823"/>
            <a:ext cx="9274159" cy="226028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26734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B2C2-470B-CB23-C055-744A8F8D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Exercise 0: Install packages and import 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55A5-5FD5-461B-24C7-556BE619F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732449"/>
            <a:ext cx="11545455" cy="4058751"/>
          </a:xfrm>
        </p:spPr>
        <p:txBody>
          <a:bodyPr/>
          <a:lstStyle/>
          <a:p>
            <a:r>
              <a:rPr lang="en-US" dirty="0"/>
              <a:t>Install needed packages (if you haven’t already): </a:t>
            </a:r>
            <a:r>
              <a:rPr lang="en-US" dirty="0" err="1"/>
              <a:t>tidyverse</a:t>
            </a:r>
            <a:r>
              <a:rPr lang="en-US" dirty="0"/>
              <a:t>, </a:t>
            </a:r>
            <a:r>
              <a:rPr lang="en-US" dirty="0" err="1"/>
              <a:t>campfin</a:t>
            </a:r>
            <a:r>
              <a:rPr lang="en-US" dirty="0"/>
              <a:t>, </a:t>
            </a:r>
            <a:r>
              <a:rPr lang="en-US" dirty="0" err="1"/>
              <a:t>kableExtra</a:t>
            </a:r>
            <a:endParaRPr lang="en-US" dirty="0"/>
          </a:p>
          <a:p>
            <a:r>
              <a:rPr lang="en-US" dirty="0"/>
              <a:t>Import CSV of dataset we’ll use for exercises and name the dataset “dataset”.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filepath</a:t>
            </a:r>
            <a:r>
              <a:rPr lang="en-US" dirty="0"/>
              <a:t> can be found on the IFDTC program. Do CTRL+F for “7D”.</a:t>
            </a:r>
          </a:p>
          <a:p>
            <a:pPr lvl="1"/>
            <a:r>
              <a:rPr lang="en-US" dirty="0"/>
              <a:t>The link for “testing data to use during session” will be the input for the </a:t>
            </a:r>
            <a:r>
              <a:rPr lang="en-US" dirty="0" err="1"/>
              <a:t>read_csv</a:t>
            </a:r>
            <a:r>
              <a:rPr lang="en-US" dirty="0"/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362461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AF8C-06D1-1BAA-133F-8498C929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83862"/>
            <a:ext cx="10353762" cy="970450"/>
          </a:xfrm>
        </p:spPr>
        <p:txBody>
          <a:bodyPr/>
          <a:lstStyle/>
          <a:p>
            <a:r>
              <a:rPr lang="en-US" dirty="0"/>
              <a:t>Formatting Data -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FA4C2-890F-0DD6-9C43-BF1D7EE0E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367407"/>
            <a:ext cx="10666922" cy="4423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Depending on the format, some dates will be read from CSV files as character. These should be converted to classification “Date”. An R “Date” variable will be in the format YYYY-MM-DD.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First, check which format it’s currently in: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Next, use the function </a:t>
            </a:r>
            <a:r>
              <a:rPr lang="en-US" dirty="0" err="1"/>
              <a:t>as.Date</a:t>
            </a:r>
            <a:r>
              <a:rPr lang="en-US" dirty="0"/>
              <a:t> to convert dob to Date classification in new variable </a:t>
            </a:r>
            <a:r>
              <a:rPr lang="en-US" dirty="0" err="1"/>
              <a:t>dob_new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Check for correct classification.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43E8DC-703C-CD9A-BB05-D68432151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35" y="5602613"/>
            <a:ext cx="2343150" cy="771525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C671D1-B6CA-E0B6-CA6C-174B277EC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58" y="4293678"/>
            <a:ext cx="9373536" cy="37442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4943F8-2840-A8B9-E2B1-87057C410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58" y="2937600"/>
            <a:ext cx="9946359" cy="501076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47818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59D4-42B8-4777-CDAB-4938F860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342"/>
          </a:xfrm>
        </p:spPr>
        <p:txBody>
          <a:bodyPr/>
          <a:lstStyle/>
          <a:p>
            <a:r>
              <a:rPr lang="en-US" dirty="0"/>
              <a:t>Formatting Data – Dates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3BEE0-D93D-C512-82EC-0F4AB340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85455"/>
            <a:ext cx="10058400" cy="4502112"/>
          </a:xfrm>
        </p:spPr>
        <p:txBody>
          <a:bodyPr/>
          <a:lstStyle/>
          <a:p>
            <a:r>
              <a:rPr lang="en-US" dirty="0"/>
              <a:t>Now parts of the date can be extracted for use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61EF1-C628-BCAC-34FE-8463259FF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80" y="1876134"/>
            <a:ext cx="6167438" cy="333375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B57E2C-A025-F10C-3EAD-28107D40C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080" y="2298692"/>
            <a:ext cx="4187106" cy="514206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989B29-B807-00AA-AC3F-859226446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080" y="3289443"/>
            <a:ext cx="7334228" cy="333374"/>
          </a:xfrm>
          <a:prstGeom prst="rect">
            <a:avLst/>
          </a:prstGeom>
          <a:ln w="25400">
            <a:solidFill>
              <a:srgbClr val="92D05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31A9A7-905A-1935-1683-1147A3791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080" y="3711211"/>
            <a:ext cx="8276468" cy="487518"/>
          </a:xfrm>
          <a:prstGeom prst="rect">
            <a:avLst/>
          </a:prstGeom>
          <a:ln w="25400">
            <a:solidFill>
              <a:srgbClr val="92D05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5D1521-9BDB-F3BC-5AE7-BB190D0F05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5080" y="4653579"/>
            <a:ext cx="5466080" cy="406452"/>
          </a:xfrm>
          <a:prstGeom prst="rect">
            <a:avLst/>
          </a:prstGeom>
          <a:ln w="25400">
            <a:solidFill>
              <a:srgbClr val="FF99CC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3E44669-59C5-4E8B-AB90-59FEE4A0C6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5080" y="5138654"/>
            <a:ext cx="2855884" cy="486108"/>
          </a:xfrm>
          <a:prstGeom prst="rect">
            <a:avLst/>
          </a:prstGeom>
          <a:ln w="25400">
            <a:solidFill>
              <a:srgbClr val="FF99CC"/>
            </a:solidFill>
          </a:ln>
        </p:spPr>
      </p:pic>
    </p:spTree>
    <p:extLst>
      <p:ext uri="{BB962C8B-B14F-4D97-AF65-F5344CB8AC3E}">
        <p14:creationId xmlns:p14="http://schemas.microsoft.com/office/powerpoint/2010/main" val="106054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FE08-8434-DB98-EECB-B0C5B430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Data - Addresses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A49433-E341-5F97-B1C8-17B69682F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375" y="2038224"/>
            <a:ext cx="2636239" cy="404423"/>
          </a:xfrm>
          <a:ln w="9525">
            <a:solidFill>
              <a:srgbClr val="0070C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49E66E-3B97-A89F-A9E6-A41B1EA65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6" y="2629254"/>
            <a:ext cx="11820525" cy="6000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BE493C-F4C4-16C9-40BB-3AABA36D8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375" y="3879691"/>
            <a:ext cx="8529090" cy="483063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E27C75-506E-7C4D-55D5-671E61476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86" y="4532593"/>
            <a:ext cx="11877675" cy="5715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79DD2D7-957A-6629-3AAD-B9F1363CACB4}"/>
              </a:ext>
            </a:extLst>
          </p:cNvPr>
          <p:cNvSpPr txBox="1"/>
          <p:nvPr/>
        </p:nvSpPr>
        <p:spPr>
          <a:xfrm>
            <a:off x="1171575" y="1562100"/>
            <a:ext cx="868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Standardize format of inconsistent address formats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34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997</TotalTime>
  <Words>1016</Words>
  <Application>Microsoft Office PowerPoint</Application>
  <PresentationFormat>Widescreen</PresentationFormat>
  <Paragraphs>133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Calisto MT</vt:lpstr>
      <vt:lpstr>Wingdings 2</vt:lpstr>
      <vt:lpstr>Slate</vt:lpstr>
      <vt:lpstr>R 102: Practical Applications of R</vt:lpstr>
      <vt:lpstr>Topics</vt:lpstr>
      <vt:lpstr>What packages will I need?</vt:lpstr>
      <vt:lpstr>Tidyverse</vt:lpstr>
      <vt:lpstr>Importing CSVs</vt:lpstr>
      <vt:lpstr>Exercise 0: Install packages and import CSV</vt:lpstr>
      <vt:lpstr>Formatting Data - Dates</vt:lpstr>
      <vt:lpstr>Formatting Data – Dates cont’d</vt:lpstr>
      <vt:lpstr>Formatting Data - Addresses</vt:lpstr>
      <vt:lpstr>Formatting Data – Addresses Cont’d</vt:lpstr>
      <vt:lpstr>Formatting Data – Addresses Cont’d</vt:lpstr>
      <vt:lpstr>Formatting Data – Addresses Cont’d</vt:lpstr>
      <vt:lpstr>Yeah, but how would I do these things the tidyverse way?</vt:lpstr>
      <vt:lpstr>Coding the tidyverse way – formatting data using pipes</vt:lpstr>
      <vt:lpstr>Exercise #1: Formatting Data</vt:lpstr>
      <vt:lpstr>Creating Summary Statistics – Frequency Table</vt:lpstr>
      <vt:lpstr>Creating Summary Statistics – Frequency Table cont’d</vt:lpstr>
      <vt:lpstr>Creating Summary Statistics – Other summary data</vt:lpstr>
      <vt:lpstr>Creating Tables using kable</vt:lpstr>
      <vt:lpstr>Creating Tables using kable cont’d</vt:lpstr>
      <vt:lpstr>Creating Tables using kable cont’d</vt:lpstr>
      <vt:lpstr>Exercise #2: Summary statistics and kable</vt:lpstr>
      <vt:lpstr>Creating Graphs using ggplot2</vt:lpstr>
      <vt:lpstr>Creating Graphs using ggplot2 cont’d</vt:lpstr>
      <vt:lpstr>Creating Graphs using ggplot2 cont’d</vt:lpstr>
      <vt:lpstr>Exercise #3: Create graphs using ggplot2</vt:lpstr>
      <vt:lpstr>De-identifying Data</vt:lpstr>
      <vt:lpstr>Exercise #4: De-identify data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Charlotte Looby</dc:creator>
  <cp:lastModifiedBy>Charlotte Looby</cp:lastModifiedBy>
  <cp:revision>1</cp:revision>
  <dcterms:created xsi:type="dcterms:W3CDTF">2023-06-13T21:27:29Z</dcterms:created>
  <dcterms:modified xsi:type="dcterms:W3CDTF">2023-06-23T22:31:04Z</dcterms:modified>
</cp:coreProperties>
</file>