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91" r:id="rId4"/>
    <p:sldMasterId id="2147484013" r:id="rId5"/>
  </p:sldMasterIdLst>
  <p:notesMasterIdLst>
    <p:notesMasterId r:id="rId21"/>
  </p:notesMasterIdLst>
  <p:handoutMasterIdLst>
    <p:handoutMasterId r:id="rId22"/>
  </p:handoutMasterIdLst>
  <p:sldIdLst>
    <p:sldId id="657" r:id="rId6"/>
    <p:sldId id="679" r:id="rId7"/>
    <p:sldId id="670" r:id="rId8"/>
    <p:sldId id="683" r:id="rId9"/>
    <p:sldId id="674" r:id="rId10"/>
    <p:sldId id="680" r:id="rId11"/>
    <p:sldId id="676" r:id="rId12"/>
    <p:sldId id="661" r:id="rId13"/>
    <p:sldId id="664" r:id="rId14"/>
    <p:sldId id="681" r:id="rId15"/>
    <p:sldId id="673" r:id="rId16"/>
    <p:sldId id="672" r:id="rId17"/>
    <p:sldId id="671" r:id="rId18"/>
    <p:sldId id="663" r:id="rId19"/>
    <p:sldId id="682" r:id="rId2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E0"/>
    <a:srgbClr val="0F264A"/>
    <a:srgbClr val="D0DF00"/>
    <a:srgbClr val="C4A05A"/>
    <a:srgbClr val="B0008E"/>
    <a:srgbClr val="EA7600"/>
    <a:srgbClr val="CE0E2D"/>
    <a:srgbClr val="0A347E"/>
    <a:srgbClr val="3EB2C7"/>
    <a:srgbClr val="E7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01DAE-6EAB-4E99-B735-41D0D3BF3371}" v="26" dt="2024-04-23T11:11:25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61" autoAdjust="0"/>
  </p:normalViewPr>
  <p:slideViewPr>
    <p:cSldViewPr snapToGrid="0">
      <p:cViewPr varScale="1">
        <p:scale>
          <a:sx n="50" d="100"/>
          <a:sy n="50" d="100"/>
        </p:scale>
        <p:origin x="1724" y="44"/>
      </p:cViewPr>
      <p:guideLst>
        <p:guide orient="horz" pos="473"/>
        <p:guide pos="2880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oby, Charlotte" userId="bf3d6bd8-f166-46a1-964c-bf7b72577bbd" providerId="ADAL" clId="{A3F01DAE-6EAB-4E99-B735-41D0D3BF3371}"/>
    <pc:docChg chg="undo custSel delSld modSld sldOrd">
      <pc:chgData name="Looby, Charlotte" userId="bf3d6bd8-f166-46a1-964c-bf7b72577bbd" providerId="ADAL" clId="{A3F01DAE-6EAB-4E99-B735-41D0D3BF3371}" dt="2024-04-23T11:11:25.386" v="4670" actId="20577"/>
      <pc:docMkLst>
        <pc:docMk/>
      </pc:docMkLst>
      <pc:sldChg chg="del">
        <pc:chgData name="Looby, Charlotte" userId="bf3d6bd8-f166-46a1-964c-bf7b72577bbd" providerId="ADAL" clId="{A3F01DAE-6EAB-4E99-B735-41D0D3BF3371}" dt="2024-04-17T15:52:13.509" v="0" actId="47"/>
        <pc:sldMkLst>
          <pc:docMk/>
          <pc:sldMk cId="618571666" sldId="652"/>
        </pc:sldMkLst>
      </pc:sldChg>
      <pc:sldChg chg="ord modNotesTx">
        <pc:chgData name="Looby, Charlotte" userId="bf3d6bd8-f166-46a1-964c-bf7b72577bbd" providerId="ADAL" clId="{A3F01DAE-6EAB-4E99-B735-41D0D3BF3371}" dt="2024-04-19T19:50:43.268" v="4006" actId="20577"/>
        <pc:sldMkLst>
          <pc:docMk/>
          <pc:sldMk cId="1277644108" sldId="657"/>
        </pc:sldMkLst>
      </pc:sldChg>
      <pc:sldChg chg="del">
        <pc:chgData name="Looby, Charlotte" userId="bf3d6bd8-f166-46a1-964c-bf7b72577bbd" providerId="ADAL" clId="{A3F01DAE-6EAB-4E99-B735-41D0D3BF3371}" dt="2024-04-17T15:52:13.509" v="0" actId="47"/>
        <pc:sldMkLst>
          <pc:docMk/>
          <pc:sldMk cId="390562855" sldId="658"/>
        </pc:sldMkLst>
      </pc:sldChg>
      <pc:sldChg chg="del">
        <pc:chgData name="Looby, Charlotte" userId="bf3d6bd8-f166-46a1-964c-bf7b72577bbd" providerId="ADAL" clId="{A3F01DAE-6EAB-4E99-B735-41D0D3BF3371}" dt="2024-04-17T15:52:13.509" v="0" actId="47"/>
        <pc:sldMkLst>
          <pc:docMk/>
          <pc:sldMk cId="3675856031" sldId="659"/>
        </pc:sldMkLst>
      </pc:sldChg>
      <pc:sldChg chg="mod modShow">
        <pc:chgData name="Looby, Charlotte" userId="bf3d6bd8-f166-46a1-964c-bf7b72577bbd" providerId="ADAL" clId="{A3F01DAE-6EAB-4E99-B735-41D0D3BF3371}" dt="2024-04-17T19:27:21.949" v="954" actId="729"/>
        <pc:sldMkLst>
          <pc:docMk/>
          <pc:sldMk cId="251682325" sldId="661"/>
        </pc:sldMkLst>
      </pc:sldChg>
      <pc:sldChg chg="del">
        <pc:chgData name="Looby, Charlotte" userId="bf3d6bd8-f166-46a1-964c-bf7b72577bbd" providerId="ADAL" clId="{A3F01DAE-6EAB-4E99-B735-41D0D3BF3371}" dt="2024-04-20T16:19:24.728" v="4382" actId="2696"/>
        <pc:sldMkLst>
          <pc:docMk/>
          <pc:sldMk cId="1681708579" sldId="662"/>
        </pc:sldMkLst>
      </pc:sldChg>
      <pc:sldChg chg="modSp mod">
        <pc:chgData name="Looby, Charlotte" userId="bf3d6bd8-f166-46a1-964c-bf7b72577bbd" providerId="ADAL" clId="{A3F01DAE-6EAB-4E99-B735-41D0D3BF3371}" dt="2024-04-23T11:11:25.386" v="4670" actId="20577"/>
        <pc:sldMkLst>
          <pc:docMk/>
          <pc:sldMk cId="2091114297" sldId="663"/>
        </pc:sldMkLst>
        <pc:spChg chg="mod">
          <ac:chgData name="Looby, Charlotte" userId="bf3d6bd8-f166-46a1-964c-bf7b72577bbd" providerId="ADAL" clId="{A3F01DAE-6EAB-4E99-B735-41D0D3BF3371}" dt="2024-04-23T11:11:25.386" v="4670" actId="20577"/>
          <ac:spMkLst>
            <pc:docMk/>
            <pc:sldMk cId="2091114297" sldId="663"/>
            <ac:spMk id="7" creationId="{EAA96FED-E099-9194-668C-15D3F3C1F670}"/>
          </ac:spMkLst>
        </pc:spChg>
      </pc:sldChg>
      <pc:sldChg chg="mod modShow">
        <pc:chgData name="Looby, Charlotte" userId="bf3d6bd8-f166-46a1-964c-bf7b72577bbd" providerId="ADAL" clId="{A3F01DAE-6EAB-4E99-B735-41D0D3BF3371}" dt="2024-04-17T19:27:23.641" v="955" actId="729"/>
        <pc:sldMkLst>
          <pc:docMk/>
          <pc:sldMk cId="3310985086" sldId="664"/>
        </pc:sldMkLst>
      </pc:sldChg>
      <pc:sldChg chg="del">
        <pc:chgData name="Looby, Charlotte" userId="bf3d6bd8-f166-46a1-964c-bf7b72577bbd" providerId="ADAL" clId="{A3F01DAE-6EAB-4E99-B735-41D0D3BF3371}" dt="2024-04-19T19:51:56.294" v="4007" actId="2696"/>
        <pc:sldMkLst>
          <pc:docMk/>
          <pc:sldMk cId="3058550295" sldId="665"/>
        </pc:sldMkLst>
      </pc:sldChg>
      <pc:sldChg chg="del">
        <pc:chgData name="Looby, Charlotte" userId="bf3d6bd8-f166-46a1-964c-bf7b72577bbd" providerId="ADAL" clId="{A3F01DAE-6EAB-4E99-B735-41D0D3BF3371}" dt="2024-04-19T19:51:56.294" v="4007" actId="2696"/>
        <pc:sldMkLst>
          <pc:docMk/>
          <pc:sldMk cId="266811825" sldId="666"/>
        </pc:sldMkLst>
      </pc:sldChg>
      <pc:sldChg chg="del">
        <pc:chgData name="Looby, Charlotte" userId="bf3d6bd8-f166-46a1-964c-bf7b72577bbd" providerId="ADAL" clId="{A3F01DAE-6EAB-4E99-B735-41D0D3BF3371}" dt="2024-04-19T19:51:56.294" v="4007" actId="2696"/>
        <pc:sldMkLst>
          <pc:docMk/>
          <pc:sldMk cId="4014415485" sldId="667"/>
        </pc:sldMkLst>
      </pc:sldChg>
      <pc:sldChg chg="del">
        <pc:chgData name="Looby, Charlotte" userId="bf3d6bd8-f166-46a1-964c-bf7b72577bbd" providerId="ADAL" clId="{A3F01DAE-6EAB-4E99-B735-41D0D3BF3371}" dt="2024-04-19T19:51:56.294" v="4007" actId="2696"/>
        <pc:sldMkLst>
          <pc:docMk/>
          <pc:sldMk cId="912365655" sldId="668"/>
        </pc:sldMkLst>
      </pc:sldChg>
      <pc:sldChg chg="del">
        <pc:chgData name="Looby, Charlotte" userId="bf3d6bd8-f166-46a1-964c-bf7b72577bbd" providerId="ADAL" clId="{A3F01DAE-6EAB-4E99-B735-41D0D3BF3371}" dt="2024-04-19T19:51:56.294" v="4007" actId="2696"/>
        <pc:sldMkLst>
          <pc:docMk/>
          <pc:sldMk cId="2442442552" sldId="669"/>
        </pc:sldMkLst>
      </pc:sldChg>
      <pc:sldChg chg="addSp modSp mod ord">
        <pc:chgData name="Looby, Charlotte" userId="bf3d6bd8-f166-46a1-964c-bf7b72577bbd" providerId="ADAL" clId="{A3F01DAE-6EAB-4E99-B735-41D0D3BF3371}" dt="2024-04-19T19:34:20.543" v="3874" actId="5793"/>
        <pc:sldMkLst>
          <pc:docMk/>
          <pc:sldMk cId="1794127344" sldId="670"/>
        </pc:sldMkLst>
        <pc:spChg chg="add mod">
          <ac:chgData name="Looby, Charlotte" userId="bf3d6bd8-f166-46a1-964c-bf7b72577bbd" providerId="ADAL" clId="{A3F01DAE-6EAB-4E99-B735-41D0D3BF3371}" dt="2024-04-19T19:32:59.304" v="3835" actId="1076"/>
          <ac:spMkLst>
            <pc:docMk/>
            <pc:sldMk cId="1794127344" sldId="670"/>
            <ac:spMk id="2" creationId="{B2A5D9CF-DDB8-EFA6-23BC-3704AEEFB904}"/>
          </ac:spMkLst>
        </pc:spChg>
        <pc:spChg chg="add mod">
          <ac:chgData name="Looby, Charlotte" userId="bf3d6bd8-f166-46a1-964c-bf7b72577bbd" providerId="ADAL" clId="{A3F01DAE-6EAB-4E99-B735-41D0D3BF3371}" dt="2024-04-19T19:33:24.050" v="3839" actId="1076"/>
          <ac:spMkLst>
            <pc:docMk/>
            <pc:sldMk cId="1794127344" sldId="670"/>
            <ac:spMk id="3" creationId="{C9C3046C-62FA-1D1D-972A-18D949437D44}"/>
          </ac:spMkLst>
        </pc:spChg>
        <pc:spChg chg="mod">
          <ac:chgData name="Looby, Charlotte" userId="bf3d6bd8-f166-46a1-964c-bf7b72577bbd" providerId="ADAL" clId="{A3F01DAE-6EAB-4E99-B735-41D0D3BF3371}" dt="2024-04-19T19:01:52.208" v="3458" actId="20577"/>
          <ac:spMkLst>
            <pc:docMk/>
            <pc:sldMk cId="1794127344" sldId="670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19T19:34:20.543" v="3874" actId="5793"/>
          <ac:spMkLst>
            <pc:docMk/>
            <pc:sldMk cId="1794127344" sldId="670"/>
            <ac:spMk id="7" creationId="{EAA96FED-E099-9194-668C-15D3F3C1F670}"/>
          </ac:spMkLst>
        </pc:spChg>
      </pc:sldChg>
      <pc:sldChg chg="modSp mod">
        <pc:chgData name="Looby, Charlotte" userId="bf3d6bd8-f166-46a1-964c-bf7b72577bbd" providerId="ADAL" clId="{A3F01DAE-6EAB-4E99-B735-41D0D3BF3371}" dt="2024-04-18T20:31:57.313" v="3421" actId="20577"/>
        <pc:sldMkLst>
          <pc:docMk/>
          <pc:sldMk cId="1890411278" sldId="671"/>
        </pc:sldMkLst>
        <pc:spChg chg="mod">
          <ac:chgData name="Looby, Charlotte" userId="bf3d6bd8-f166-46a1-964c-bf7b72577bbd" providerId="ADAL" clId="{A3F01DAE-6EAB-4E99-B735-41D0D3BF3371}" dt="2024-04-18T18:45:05.667" v="2670" actId="20577"/>
          <ac:spMkLst>
            <pc:docMk/>
            <pc:sldMk cId="1890411278" sldId="671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18T20:31:57.313" v="3421" actId="20577"/>
          <ac:spMkLst>
            <pc:docMk/>
            <pc:sldMk cId="1890411278" sldId="671"/>
            <ac:spMk id="7" creationId="{EAA96FED-E099-9194-668C-15D3F3C1F670}"/>
          </ac:spMkLst>
        </pc:spChg>
      </pc:sldChg>
      <pc:sldChg chg="modSp mod">
        <pc:chgData name="Looby, Charlotte" userId="bf3d6bd8-f166-46a1-964c-bf7b72577bbd" providerId="ADAL" clId="{A3F01DAE-6EAB-4E99-B735-41D0D3BF3371}" dt="2024-04-18T15:47:03.182" v="2629" actId="20577"/>
        <pc:sldMkLst>
          <pc:docMk/>
          <pc:sldMk cId="2744075551" sldId="672"/>
        </pc:sldMkLst>
        <pc:spChg chg="mod">
          <ac:chgData name="Looby, Charlotte" userId="bf3d6bd8-f166-46a1-964c-bf7b72577bbd" providerId="ADAL" clId="{A3F01DAE-6EAB-4E99-B735-41D0D3BF3371}" dt="2024-04-18T15:09:10.592" v="2315" actId="20577"/>
          <ac:spMkLst>
            <pc:docMk/>
            <pc:sldMk cId="2744075551" sldId="672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18T15:47:03.182" v="2629" actId="20577"/>
          <ac:spMkLst>
            <pc:docMk/>
            <pc:sldMk cId="2744075551" sldId="672"/>
            <ac:spMk id="7" creationId="{EAA96FED-E099-9194-668C-15D3F3C1F670}"/>
          </ac:spMkLst>
        </pc:spChg>
      </pc:sldChg>
      <pc:sldChg chg="modSp mod">
        <pc:chgData name="Looby, Charlotte" userId="bf3d6bd8-f166-46a1-964c-bf7b72577bbd" providerId="ADAL" clId="{A3F01DAE-6EAB-4E99-B735-41D0D3BF3371}" dt="2024-04-17T22:26:40.257" v="2200" actId="20577"/>
        <pc:sldMkLst>
          <pc:docMk/>
          <pc:sldMk cId="375057275" sldId="673"/>
        </pc:sldMkLst>
        <pc:spChg chg="mod">
          <ac:chgData name="Looby, Charlotte" userId="bf3d6bd8-f166-46a1-964c-bf7b72577bbd" providerId="ADAL" clId="{A3F01DAE-6EAB-4E99-B735-41D0D3BF3371}" dt="2024-04-17T22:17:31.044" v="1728" actId="20577"/>
          <ac:spMkLst>
            <pc:docMk/>
            <pc:sldMk cId="375057275" sldId="673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17T22:26:40.257" v="2200" actId="20577"/>
          <ac:spMkLst>
            <pc:docMk/>
            <pc:sldMk cId="375057275" sldId="673"/>
            <ac:spMk id="7" creationId="{EAA96FED-E099-9194-668C-15D3F3C1F670}"/>
          </ac:spMkLst>
        </pc:spChg>
      </pc:sldChg>
      <pc:sldChg chg="addSp modSp mod ord modNotesTx">
        <pc:chgData name="Looby, Charlotte" userId="bf3d6bd8-f166-46a1-964c-bf7b72577bbd" providerId="ADAL" clId="{A3F01DAE-6EAB-4E99-B735-41D0D3BF3371}" dt="2024-04-22T21:14:59.607" v="4448"/>
        <pc:sldMkLst>
          <pc:docMk/>
          <pc:sldMk cId="1749081637" sldId="674"/>
        </pc:sldMkLst>
        <pc:spChg chg="mod">
          <ac:chgData name="Looby, Charlotte" userId="bf3d6bd8-f166-46a1-964c-bf7b72577bbd" providerId="ADAL" clId="{A3F01DAE-6EAB-4E99-B735-41D0D3BF3371}" dt="2024-04-17T20:35:54.502" v="1415" actId="20577"/>
          <ac:spMkLst>
            <pc:docMk/>
            <pc:sldMk cId="1749081637" sldId="674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17T20:39:56.608" v="1631" actId="20577"/>
          <ac:spMkLst>
            <pc:docMk/>
            <pc:sldMk cId="1749081637" sldId="674"/>
            <ac:spMk id="7" creationId="{EAA96FED-E099-9194-668C-15D3F3C1F670}"/>
          </ac:spMkLst>
        </pc:spChg>
        <pc:picChg chg="add mod">
          <ac:chgData name="Looby, Charlotte" userId="bf3d6bd8-f166-46a1-964c-bf7b72577bbd" providerId="ADAL" clId="{A3F01DAE-6EAB-4E99-B735-41D0D3BF3371}" dt="2024-04-17T20:40:05.755" v="1634" actId="1076"/>
          <ac:picMkLst>
            <pc:docMk/>
            <pc:sldMk cId="1749081637" sldId="674"/>
            <ac:picMk id="3" creationId="{781B83ED-EE4A-DC20-C9B4-7E046075BB2F}"/>
          </ac:picMkLst>
        </pc:picChg>
      </pc:sldChg>
      <pc:sldChg chg="modSp del mod ord">
        <pc:chgData name="Looby, Charlotte" userId="bf3d6bd8-f166-46a1-964c-bf7b72577bbd" providerId="ADAL" clId="{A3F01DAE-6EAB-4E99-B735-41D0D3BF3371}" dt="2024-04-19T19:04:35.431" v="3650" actId="2696"/>
        <pc:sldMkLst>
          <pc:docMk/>
          <pc:sldMk cId="3841662342" sldId="675"/>
        </pc:sldMkLst>
        <pc:spChg chg="mod">
          <ac:chgData name="Looby, Charlotte" userId="bf3d6bd8-f166-46a1-964c-bf7b72577bbd" providerId="ADAL" clId="{A3F01DAE-6EAB-4E99-B735-41D0D3BF3371}" dt="2024-04-17T19:26:32.845" v="876" actId="20577"/>
          <ac:spMkLst>
            <pc:docMk/>
            <pc:sldMk cId="3841662342" sldId="675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17T19:26:46.832" v="953" actId="20577"/>
          <ac:spMkLst>
            <pc:docMk/>
            <pc:sldMk cId="3841662342" sldId="675"/>
            <ac:spMk id="7" creationId="{EAA96FED-E099-9194-668C-15D3F3C1F670}"/>
          </ac:spMkLst>
        </pc:spChg>
      </pc:sldChg>
      <pc:sldChg chg="modSp mod ord modShow modNotesTx">
        <pc:chgData name="Looby, Charlotte" userId="bf3d6bd8-f166-46a1-964c-bf7b72577bbd" providerId="ADAL" clId="{A3F01DAE-6EAB-4E99-B735-41D0D3BF3371}" dt="2024-04-19T20:21:48.871" v="4200" actId="729"/>
        <pc:sldMkLst>
          <pc:docMk/>
          <pc:sldMk cId="2957228376" sldId="676"/>
        </pc:sldMkLst>
        <pc:spChg chg="mod">
          <ac:chgData name="Looby, Charlotte" userId="bf3d6bd8-f166-46a1-964c-bf7b72577bbd" providerId="ADAL" clId="{A3F01DAE-6EAB-4E99-B735-41D0D3BF3371}" dt="2024-04-17T19:20:53.359" v="600" actId="20577"/>
          <ac:spMkLst>
            <pc:docMk/>
            <pc:sldMk cId="2957228376" sldId="676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17T19:23:04.686" v="791" actId="20577"/>
          <ac:spMkLst>
            <pc:docMk/>
            <pc:sldMk cId="2957228376" sldId="676"/>
            <ac:spMk id="7" creationId="{EAA96FED-E099-9194-668C-15D3F3C1F670}"/>
          </ac:spMkLst>
        </pc:spChg>
      </pc:sldChg>
      <pc:sldChg chg="del">
        <pc:chgData name="Looby, Charlotte" userId="bf3d6bd8-f166-46a1-964c-bf7b72577bbd" providerId="ADAL" clId="{A3F01DAE-6EAB-4E99-B735-41D0D3BF3371}" dt="2024-04-17T20:35:39.494" v="1375" actId="2696"/>
        <pc:sldMkLst>
          <pc:docMk/>
          <pc:sldMk cId="420143916" sldId="677"/>
        </pc:sldMkLst>
      </pc:sldChg>
      <pc:sldChg chg="addSp delSp modSp del mod">
        <pc:chgData name="Looby, Charlotte" userId="bf3d6bd8-f166-46a1-964c-bf7b72577bbd" providerId="ADAL" clId="{A3F01DAE-6EAB-4E99-B735-41D0D3BF3371}" dt="2024-04-19T19:34:39.075" v="3875" actId="2696"/>
        <pc:sldMkLst>
          <pc:docMk/>
          <pc:sldMk cId="639659418" sldId="678"/>
        </pc:sldMkLst>
        <pc:spChg chg="add mod">
          <ac:chgData name="Looby, Charlotte" userId="bf3d6bd8-f166-46a1-964c-bf7b72577bbd" providerId="ADAL" clId="{A3F01DAE-6EAB-4E99-B735-41D0D3BF3371}" dt="2024-04-19T19:32:52.579" v="3833" actId="21"/>
          <ac:spMkLst>
            <pc:docMk/>
            <pc:sldMk cId="639659418" sldId="678"/>
            <ac:spMk id="3" creationId="{A6681F62-0E65-572B-E18F-48142DA87599}"/>
          </ac:spMkLst>
        </pc:spChg>
        <pc:spChg chg="del">
          <ac:chgData name="Looby, Charlotte" userId="bf3d6bd8-f166-46a1-964c-bf7b72577bbd" providerId="ADAL" clId="{A3F01DAE-6EAB-4E99-B735-41D0D3BF3371}" dt="2024-04-19T19:32:52.579" v="3833" actId="21"/>
          <ac:spMkLst>
            <pc:docMk/>
            <pc:sldMk cId="639659418" sldId="678"/>
            <ac:spMk id="6" creationId="{538C1E78-309C-EBAE-F379-074BDD715A97}"/>
          </ac:spMkLst>
        </pc:spChg>
        <pc:spChg chg="del mod">
          <ac:chgData name="Looby, Charlotte" userId="bf3d6bd8-f166-46a1-964c-bf7b72577bbd" providerId="ADAL" clId="{A3F01DAE-6EAB-4E99-B735-41D0D3BF3371}" dt="2024-04-19T19:33:09.919" v="3837" actId="21"/>
          <ac:spMkLst>
            <pc:docMk/>
            <pc:sldMk cId="639659418" sldId="678"/>
            <ac:spMk id="7" creationId="{EAA96FED-E099-9194-668C-15D3F3C1F670}"/>
          </ac:spMkLst>
        </pc:spChg>
        <pc:spChg chg="add mod">
          <ac:chgData name="Looby, Charlotte" userId="bf3d6bd8-f166-46a1-964c-bf7b72577bbd" providerId="ADAL" clId="{A3F01DAE-6EAB-4E99-B735-41D0D3BF3371}" dt="2024-04-19T19:33:09.919" v="3837" actId="21"/>
          <ac:spMkLst>
            <pc:docMk/>
            <pc:sldMk cId="639659418" sldId="678"/>
            <ac:spMk id="8" creationId="{EF60DD49-8556-6406-7273-ECAF0CA92846}"/>
          </ac:spMkLst>
        </pc:spChg>
      </pc:sldChg>
      <pc:sldChg chg="modSp mod">
        <pc:chgData name="Looby, Charlotte" userId="bf3d6bd8-f166-46a1-964c-bf7b72577bbd" providerId="ADAL" clId="{A3F01DAE-6EAB-4E99-B735-41D0D3BF3371}" dt="2024-04-22T21:22:50.790" v="4598" actId="20577"/>
        <pc:sldMkLst>
          <pc:docMk/>
          <pc:sldMk cId="101503136" sldId="679"/>
        </pc:sldMkLst>
        <pc:spChg chg="mod">
          <ac:chgData name="Looby, Charlotte" userId="bf3d6bd8-f166-46a1-964c-bf7b72577bbd" providerId="ADAL" clId="{A3F01DAE-6EAB-4E99-B735-41D0D3BF3371}" dt="2024-04-19T20:02:01.875" v="4021" actId="20578"/>
          <ac:spMkLst>
            <pc:docMk/>
            <pc:sldMk cId="101503136" sldId="679"/>
            <ac:spMk id="4" creationId="{8A72307D-08B5-A69F-65C1-600E81759027}"/>
          </ac:spMkLst>
        </pc:spChg>
        <pc:spChg chg="mod">
          <ac:chgData name="Looby, Charlotte" userId="bf3d6bd8-f166-46a1-964c-bf7b72577bbd" providerId="ADAL" clId="{A3F01DAE-6EAB-4E99-B735-41D0D3BF3371}" dt="2024-04-22T21:22:50.790" v="4598" actId="20577"/>
          <ac:spMkLst>
            <pc:docMk/>
            <pc:sldMk cId="101503136" sldId="679"/>
            <ac:spMk id="7" creationId="{EAA96FED-E099-9194-668C-15D3F3C1F670}"/>
          </ac:spMkLst>
        </pc:spChg>
      </pc:sldChg>
      <pc:sldChg chg="modSp mod modNotesTx">
        <pc:chgData name="Looby, Charlotte" userId="bf3d6bd8-f166-46a1-964c-bf7b72577bbd" providerId="ADAL" clId="{A3F01DAE-6EAB-4E99-B735-41D0D3BF3371}" dt="2024-04-19T20:22:06.642" v="4220" actId="20577"/>
        <pc:sldMkLst>
          <pc:docMk/>
          <pc:sldMk cId="4224860261" sldId="680"/>
        </pc:sldMkLst>
        <pc:spChg chg="mod">
          <ac:chgData name="Looby, Charlotte" userId="bf3d6bd8-f166-46a1-964c-bf7b72577bbd" providerId="ADAL" clId="{A3F01DAE-6EAB-4E99-B735-41D0D3BF3371}" dt="2024-04-18T14:01:50.918" v="2215" actId="20577"/>
          <ac:spMkLst>
            <pc:docMk/>
            <pc:sldMk cId="4224860261" sldId="680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19T20:11:59.618" v="4033" actId="20577"/>
          <ac:spMkLst>
            <pc:docMk/>
            <pc:sldMk cId="4224860261" sldId="680"/>
            <ac:spMk id="7" creationId="{EAA96FED-E099-9194-668C-15D3F3C1F670}"/>
          </ac:spMkLst>
        </pc:spChg>
      </pc:sldChg>
      <pc:sldChg chg="modSp mod modNotesTx">
        <pc:chgData name="Looby, Charlotte" userId="bf3d6bd8-f166-46a1-964c-bf7b72577bbd" providerId="ADAL" clId="{A3F01DAE-6EAB-4E99-B735-41D0D3BF3371}" dt="2024-04-20T15:25:05.645" v="4381" actId="20577"/>
        <pc:sldMkLst>
          <pc:docMk/>
          <pc:sldMk cId="564733629" sldId="681"/>
        </pc:sldMkLst>
        <pc:spChg chg="mod">
          <ac:chgData name="Looby, Charlotte" userId="bf3d6bd8-f166-46a1-964c-bf7b72577bbd" providerId="ADAL" clId="{A3F01DAE-6EAB-4E99-B735-41D0D3BF3371}" dt="2024-04-17T20:26:53.252" v="1217" actId="20577"/>
          <ac:spMkLst>
            <pc:docMk/>
            <pc:sldMk cId="564733629" sldId="681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20T15:10:47.981" v="4378" actId="20577"/>
          <ac:spMkLst>
            <pc:docMk/>
            <pc:sldMk cId="564733629" sldId="681"/>
            <ac:spMk id="7" creationId="{EAA96FED-E099-9194-668C-15D3F3C1F670}"/>
          </ac:spMkLst>
        </pc:spChg>
      </pc:sldChg>
      <pc:sldChg chg="modSp mod modNotesTx">
        <pc:chgData name="Looby, Charlotte" userId="bf3d6bd8-f166-46a1-964c-bf7b72577bbd" providerId="ADAL" clId="{A3F01DAE-6EAB-4E99-B735-41D0D3BF3371}" dt="2024-04-22T21:39:14.433" v="4602" actId="20577"/>
        <pc:sldMkLst>
          <pc:docMk/>
          <pc:sldMk cId="3057212398" sldId="683"/>
        </pc:sldMkLst>
        <pc:spChg chg="mod">
          <ac:chgData name="Looby, Charlotte" userId="bf3d6bd8-f166-46a1-964c-bf7b72577bbd" providerId="ADAL" clId="{A3F01DAE-6EAB-4E99-B735-41D0D3BF3371}" dt="2024-04-22T21:14:27.175" v="4401" actId="20577"/>
          <ac:spMkLst>
            <pc:docMk/>
            <pc:sldMk cId="3057212398" sldId="683"/>
            <ac:spMk id="6" creationId="{538C1E78-309C-EBAE-F379-074BDD715A97}"/>
          </ac:spMkLst>
        </pc:spChg>
        <pc:spChg chg="mod">
          <ac:chgData name="Looby, Charlotte" userId="bf3d6bd8-f166-46a1-964c-bf7b72577bbd" providerId="ADAL" clId="{A3F01DAE-6EAB-4E99-B735-41D0D3BF3371}" dt="2024-04-22T21:39:14.433" v="4602" actId="20577"/>
          <ac:spMkLst>
            <pc:docMk/>
            <pc:sldMk cId="3057212398" sldId="683"/>
            <ac:spMk id="7" creationId="{EAA96FED-E099-9194-668C-15D3F3C1F6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t" anchorCtr="0" compatLnSpc="1">
            <a:prstTxWarp prst="textNoShape">
              <a:avLst/>
            </a:prstTxWarp>
          </a:bodyPr>
          <a:lstStyle>
            <a:lvl1pPr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209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t" anchorCtr="0" compatLnSpc="1">
            <a:prstTxWarp prst="textNoShape">
              <a:avLst/>
            </a:prstTxWarp>
          </a:bodyPr>
          <a:lstStyle>
            <a:lvl1pPr algn="r"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7926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b" anchorCtr="0" compatLnSpc="1">
            <a:prstTxWarp prst="textNoShape">
              <a:avLst/>
            </a:prstTxWarp>
          </a:bodyPr>
          <a:lstStyle>
            <a:lvl1pPr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209" y="8817926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b" anchorCtr="0" compatLnSpc="1">
            <a:prstTxWarp prst="textNoShape">
              <a:avLst/>
            </a:prstTxWarp>
          </a:bodyPr>
          <a:lstStyle>
            <a:lvl1pPr algn="r"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794" y="0"/>
            <a:ext cx="3028206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7" y="4409758"/>
            <a:ext cx="5121488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9515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794" y="8819515"/>
            <a:ext cx="3028206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https://posit.cloud/content/8036479</a:t>
            </a:r>
          </a:p>
          <a:p>
            <a:endParaRPr lang="en-US" dirty="0"/>
          </a:p>
          <a:p>
            <a:r>
              <a:rPr lang="en-US" dirty="0"/>
              <a:t>Charlotte Looby, live in Wilmington NC</a:t>
            </a:r>
          </a:p>
          <a:p>
            <a:r>
              <a:rPr lang="en-US" dirty="0"/>
              <a:t>Been at RTI over 5 years</a:t>
            </a:r>
          </a:p>
          <a:p>
            <a:r>
              <a:rPr lang="en-US" dirty="0"/>
              <a:t>Work a lot with ABS, using API, making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0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https://www.tidyverse.org/</a:t>
            </a:r>
          </a:p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Now you go through the R Markdown example. INSTALLING PACKAGES.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into </a:t>
            </a:r>
            <a:r>
              <a:rPr lang="en-US"/>
              <a:t>example. This </a:t>
            </a:r>
            <a:r>
              <a:rPr lang="en-US" dirty="0"/>
              <a:t>is when you run the </a:t>
            </a:r>
            <a:r>
              <a:rPr lang="en-US" dirty="0" err="1"/>
              <a:t>R_script_example</a:t>
            </a:r>
            <a:r>
              <a:rPr lang="en-US" dirty="0"/>
              <a:t> program and walk through a Markdown document</a:t>
            </a:r>
          </a:p>
          <a:p>
            <a:endParaRPr lang="en-US" dirty="0"/>
          </a:p>
          <a:p>
            <a:r>
              <a:rPr lang="en-US" dirty="0"/>
              <a:t>If you’re using posit cloud, new project upper right hand corner </a:t>
            </a:r>
            <a:r>
              <a:rPr lang="en-US" dirty="0">
                <a:sym typeface="Wingdings" panose="05000000000000000000" pitchFamily="2" charset="2"/>
              </a:rPr>
              <a:t> RStudio project</a:t>
            </a:r>
          </a:p>
          <a:p>
            <a:r>
              <a:rPr lang="en-US" dirty="0">
                <a:sym typeface="Wingdings" panose="05000000000000000000" pitchFamily="2" charset="2"/>
              </a:rPr>
              <a:t>What the different windows mean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***DON’T GO TO NEXT SLIDE WITHOUT DISCUSSING TIDYVERSE***</a:t>
            </a:r>
          </a:p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Kyle Walker</a:t>
            </a:r>
          </a:p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Application Programming Interface</a:t>
            </a:r>
          </a:p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The Census Data API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data service that enables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developers, data scientists, and others to access and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use statistical data from the American Community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Survey (ACS), decennial census, Population Estimates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</a:p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500 calls to the API before you need a key.</a:t>
            </a:r>
          </a:p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1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Map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6794E-A6BE-2940-826C-679610EBB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r="2954"/>
          <a:stretch/>
        </p:blipFill>
        <p:spPr>
          <a:xfrm>
            <a:off x="3962400" y="1"/>
            <a:ext cx="5201116" cy="46639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D81528-7BE5-8240-B3F7-7581CFA993BB}"/>
              </a:ext>
            </a:extLst>
          </p:cNvPr>
          <p:cNvSpPr/>
          <p:nvPr userDrawn="1"/>
        </p:nvSpPr>
        <p:spPr>
          <a:xfrm>
            <a:off x="0" y="6510528"/>
            <a:ext cx="9144000" cy="353568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95BF82BD-0602-1845-B870-F0F9F857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42" y="393056"/>
            <a:ext cx="4662561" cy="763285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536699"/>
            <a:ext cx="4662560" cy="609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42" y="2349499"/>
            <a:ext cx="3671961" cy="812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179475-7FE7-704F-96FB-9C1D46D5F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19" y="5275567"/>
            <a:ext cx="1206500" cy="558800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5AC64515-2573-A54D-8C70-ABDEEAFCF5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293" y="6510528"/>
            <a:ext cx="11638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8DA85-61E5-F64B-9F6A-DD9A4EF815BD}"/>
              </a:ext>
            </a:extLst>
          </p:cNvPr>
          <p:cNvSpPr txBox="1"/>
          <p:nvPr userDrawn="1"/>
        </p:nvSpPr>
        <p:spPr>
          <a:xfrm>
            <a:off x="1400431" y="6587219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9595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182880"/>
            <a:ext cx="8842248" cy="763285"/>
          </a:xfrm>
          <a:prstGeom prst="rect">
            <a:avLst/>
          </a:prstGeom>
        </p:spPr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C1541A8-5C7E-6E46-ACBD-CE47CA8F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82882"/>
            <a:ext cx="8842248" cy="1280351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B3C36CA-EFDA-4F46-B4DF-F3F8B94C6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 descr="A picture containing woman&#10;&#10;Description automatically generated">
            <a:extLst>
              <a:ext uri="{FF2B5EF4-FFF2-40B4-BE49-F238E27FC236}">
                <a16:creationId xmlns:a16="http://schemas.microsoft.com/office/drawing/2014/main" id="{0A4A30D0-0F66-5E47-A324-3313C852A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407"/>
          <a:stretch/>
        </p:blipFill>
        <p:spPr>
          <a:xfrm>
            <a:off x="0" y="7450"/>
            <a:ext cx="9144000" cy="3733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" y="2699903"/>
            <a:ext cx="6781800" cy="763285"/>
          </a:xfrm>
          <a:prstGeom prst="rect">
            <a:avLst/>
          </a:prstGeom>
          <a:noFill/>
        </p:spPr>
        <p:txBody>
          <a:bodyPr l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134570B-76D0-6041-A2C8-63C68E619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A8A571F-8021-AD41-BEF0-8F5D84FB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35A3D7B-6B7C-ED4F-9433-DE2490285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F6A6C95-5BEB-D74F-A2EA-6B392D9B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CE6D566-749E-3A4F-B010-9244406C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918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Map,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9C0D74-8215-E048-9311-E6F9AE523AC6}"/>
              </a:ext>
            </a:extLst>
          </p:cNvPr>
          <p:cNvSpPr/>
          <p:nvPr userDrawn="1"/>
        </p:nvSpPr>
        <p:spPr bwMode="auto">
          <a:xfrm>
            <a:off x="0" y="290800"/>
            <a:ext cx="9144000" cy="65672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E9AF1-E1B5-4545-97D5-DEBD3F555475}"/>
              </a:ext>
            </a:extLst>
          </p:cNvPr>
          <p:cNvSpPr/>
          <p:nvPr userDrawn="1"/>
        </p:nvSpPr>
        <p:spPr bwMode="auto">
          <a:xfrm>
            <a:off x="0" y="1532034"/>
            <a:ext cx="9144000" cy="501684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14C29D-AA17-9A4A-B77F-9236F0F092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812"/>
          <a:stretch/>
        </p:blipFill>
        <p:spPr>
          <a:xfrm>
            <a:off x="0" y="-3161"/>
            <a:ext cx="9144000" cy="68408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346175"/>
            <a:ext cx="1088136" cy="4382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4A9458-44E0-B648-B24A-8D3A24A755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r="2954"/>
          <a:stretch/>
        </p:blipFill>
        <p:spPr>
          <a:xfrm>
            <a:off x="3962400" y="1"/>
            <a:ext cx="5201116" cy="4663945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42" y="393056"/>
            <a:ext cx="4662561" cy="763285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536699"/>
            <a:ext cx="4662560" cy="609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42" y="2349499"/>
            <a:ext cx="3671961" cy="812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47128-5E4A-7347-B36B-4896782A71A3}"/>
              </a:ext>
            </a:extLst>
          </p:cNvPr>
          <p:cNvSpPr/>
          <p:nvPr userDrawn="1"/>
        </p:nvSpPr>
        <p:spPr>
          <a:xfrm>
            <a:off x="0" y="6510528"/>
            <a:ext cx="9144000" cy="3535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655EE6F6-18B2-BC46-A2EA-966E41518B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293" y="6510528"/>
            <a:ext cx="11638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40484-49C5-8742-BDD2-DB1CE8628FFD}"/>
              </a:ext>
            </a:extLst>
          </p:cNvPr>
          <p:cNvSpPr txBox="1"/>
          <p:nvPr userDrawn="1"/>
        </p:nvSpPr>
        <p:spPr>
          <a:xfrm>
            <a:off x="1400431" y="6587219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B27A5716-B40A-A14A-9E04-14AB9C9C1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10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9C0D74-8215-E048-9311-E6F9AE523AC6}"/>
              </a:ext>
            </a:extLst>
          </p:cNvPr>
          <p:cNvSpPr/>
          <p:nvPr userDrawn="1"/>
        </p:nvSpPr>
        <p:spPr bwMode="auto">
          <a:xfrm>
            <a:off x="0" y="290800"/>
            <a:ext cx="9144000" cy="65672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14C29D-AA17-9A4A-B77F-9236F0F092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812"/>
          <a:stretch/>
        </p:blipFill>
        <p:spPr>
          <a:xfrm>
            <a:off x="0" y="-3161"/>
            <a:ext cx="9144000" cy="68408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346175"/>
            <a:ext cx="1088136" cy="438277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42" y="393056"/>
            <a:ext cx="4662561" cy="763285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536699"/>
            <a:ext cx="4662560" cy="609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42" y="2349499"/>
            <a:ext cx="3671961" cy="812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47128-5E4A-7347-B36B-4896782A71A3}"/>
              </a:ext>
            </a:extLst>
          </p:cNvPr>
          <p:cNvSpPr/>
          <p:nvPr userDrawn="1"/>
        </p:nvSpPr>
        <p:spPr>
          <a:xfrm>
            <a:off x="0" y="6510528"/>
            <a:ext cx="9144000" cy="3535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655EE6F6-18B2-BC46-A2EA-966E41518B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293" y="6510528"/>
            <a:ext cx="11638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  <a:endParaRPr lang="en-US" sz="14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40484-49C5-8742-BDD2-DB1CE8628FFD}"/>
              </a:ext>
            </a:extLst>
          </p:cNvPr>
          <p:cNvSpPr txBox="1"/>
          <p:nvPr userDrawn="1"/>
        </p:nvSpPr>
        <p:spPr>
          <a:xfrm>
            <a:off x="1400431" y="6587219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B27A5716-B40A-A14A-9E04-14AB9C9C1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00961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/Blu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9C0D74-8215-E048-9311-E6F9AE523AC6}"/>
              </a:ext>
            </a:extLst>
          </p:cNvPr>
          <p:cNvSpPr/>
          <p:nvPr userDrawn="1"/>
        </p:nvSpPr>
        <p:spPr bwMode="auto">
          <a:xfrm>
            <a:off x="0" y="290800"/>
            <a:ext cx="9144000" cy="65672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14C29D-AA17-9A4A-B77F-9236F0F092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812"/>
          <a:stretch/>
        </p:blipFill>
        <p:spPr>
          <a:xfrm>
            <a:off x="0" y="-3161"/>
            <a:ext cx="9144000" cy="68408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346175"/>
            <a:ext cx="1088136" cy="43827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3A47128-5E4A-7347-B36B-4896782A71A3}"/>
              </a:ext>
            </a:extLst>
          </p:cNvPr>
          <p:cNvSpPr/>
          <p:nvPr userDrawn="1"/>
        </p:nvSpPr>
        <p:spPr>
          <a:xfrm>
            <a:off x="0" y="6510528"/>
            <a:ext cx="9144000" cy="3535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655EE6F6-18B2-BC46-A2EA-966E41518B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293" y="6510528"/>
            <a:ext cx="11638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  <a:endParaRPr lang="en-US" sz="14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40484-49C5-8742-BDD2-DB1CE8628FFD}"/>
              </a:ext>
            </a:extLst>
          </p:cNvPr>
          <p:cNvSpPr txBox="1"/>
          <p:nvPr userDrawn="1"/>
        </p:nvSpPr>
        <p:spPr>
          <a:xfrm>
            <a:off x="1400431" y="6587219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B27A5716-B40A-A14A-9E04-14AB9C9C1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pic>
        <p:nvPicPr>
          <p:cNvPr id="12" name="Picture 11" descr="A close up of a necklace&#10;&#10;Description automatically generated">
            <a:extLst>
              <a:ext uri="{FF2B5EF4-FFF2-40B4-BE49-F238E27FC236}">
                <a16:creationId xmlns:a16="http://schemas.microsoft.com/office/drawing/2014/main" id="{6145B452-1069-1E4A-A4E6-4302D1098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820"/>
          <a:stretch/>
        </p:blipFill>
        <p:spPr>
          <a:xfrm>
            <a:off x="2017540" y="2824"/>
            <a:ext cx="7158555" cy="6469888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42" y="393056"/>
            <a:ext cx="4662561" cy="763285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536699"/>
            <a:ext cx="4662560" cy="609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42" y="2349499"/>
            <a:ext cx="3671961" cy="812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75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82880"/>
            <a:ext cx="8842248" cy="763285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19201"/>
            <a:ext cx="8842248" cy="4729163"/>
          </a:xfrm>
          <a:prstGeom prst="rect">
            <a:avLst/>
          </a:prstGeom>
        </p:spPr>
        <p:txBody>
          <a:bodyPr/>
          <a:lstStyle>
            <a:lvl1pPr marL="300559" indent="-300559">
              <a:buFont typeface="Courier New" panose="02070309020205020404" pitchFamily="49" charset="0"/>
              <a:buChar char="o"/>
              <a:defRPr/>
            </a:lvl1pPr>
            <a:lvl2pPr marL="609585" indent="-309026">
              <a:buFont typeface="Arial" panose="020B0604020202020204" pitchFamily="34" charset="0"/>
              <a:buChar char="•"/>
              <a:defRPr/>
            </a:lvl2pPr>
            <a:lvl3pPr marL="905911" indent="-296326">
              <a:buFont typeface="System Font Regular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BCEA345-BB26-0B46-AD00-867C69FE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necklace&#10;&#10;Description automatically generated">
            <a:extLst>
              <a:ext uri="{FF2B5EF4-FFF2-40B4-BE49-F238E27FC236}">
                <a16:creationId xmlns:a16="http://schemas.microsoft.com/office/drawing/2014/main" id="{77FF2BB6-F88B-7845-AC4C-AA524A8DB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67"/>
          <a:stretch/>
        </p:blipFill>
        <p:spPr>
          <a:xfrm>
            <a:off x="2017541" y="2824"/>
            <a:ext cx="7126460" cy="6469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82880"/>
            <a:ext cx="4587240" cy="763285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19200"/>
            <a:ext cx="4587240" cy="5175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4C0BCCB-1C9C-B24C-B0E3-05CDDC7B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346175"/>
            <a:ext cx="1088136" cy="438277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42" y="393056"/>
            <a:ext cx="4662561" cy="763285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536699"/>
            <a:ext cx="4662560" cy="609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42" y="2349499"/>
            <a:ext cx="3671961" cy="812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BE33F-0F18-3E4F-90D6-31ACAD4E1DC5}"/>
              </a:ext>
            </a:extLst>
          </p:cNvPr>
          <p:cNvSpPr/>
          <p:nvPr userDrawn="1"/>
        </p:nvSpPr>
        <p:spPr>
          <a:xfrm>
            <a:off x="0" y="6510528"/>
            <a:ext cx="9144000" cy="353568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ooter Placeholder 9">
            <a:extLst>
              <a:ext uri="{FF2B5EF4-FFF2-40B4-BE49-F238E27FC236}">
                <a16:creationId xmlns:a16="http://schemas.microsoft.com/office/drawing/2014/main" id="{197015B4-9CD5-1641-B9B6-4D3A7DAE7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AC87EB9-7CB4-BC46-B487-92B6D475D2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293" y="6510528"/>
            <a:ext cx="11638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  <a:endParaRPr lang="en-US" sz="14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125B5-A142-4545-B31A-7C0E86ED168B}"/>
              </a:ext>
            </a:extLst>
          </p:cNvPr>
          <p:cNvSpPr txBox="1"/>
          <p:nvPr userDrawn="1"/>
        </p:nvSpPr>
        <p:spPr>
          <a:xfrm>
            <a:off x="1400431" y="6587219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1217497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necklace&#10;&#10;Description automatically generated">
            <a:extLst>
              <a:ext uri="{FF2B5EF4-FFF2-40B4-BE49-F238E27FC236}">
                <a16:creationId xmlns:a16="http://schemas.microsoft.com/office/drawing/2014/main" id="{2956E69D-A1A3-5A41-88AC-98D706BC68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13"/>
          <a:stretch/>
        </p:blipFill>
        <p:spPr>
          <a:xfrm flipH="1">
            <a:off x="-1" y="2824"/>
            <a:ext cx="7131431" cy="64698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82880"/>
            <a:ext cx="5105400" cy="763285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19200"/>
            <a:ext cx="5105400" cy="5175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6E97108-5B3A-1549-8EE2-D48DEAC5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43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82880"/>
            <a:ext cx="8842248" cy="129540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701800"/>
            <a:ext cx="8842248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8B3AD92-FD44-3C4D-855B-57B30FF2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21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82880"/>
            <a:ext cx="8842248" cy="763285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  <a:noFill/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37162" y="1219200"/>
            <a:ext cx="4206241" cy="505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1219200"/>
            <a:ext cx="4407408" cy="505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4DC99FE-BAF3-9B47-A974-E761F68C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9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82880"/>
            <a:ext cx="8842248" cy="128016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37160" y="1691640"/>
            <a:ext cx="4331208" cy="45821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8200" y="1691640"/>
            <a:ext cx="4331208" cy="458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8B961D3-6572-F44B-BBD5-C4B1D0CD4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49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182880"/>
            <a:ext cx="8842248" cy="763285"/>
          </a:xfrm>
          <a:prstGeom prst="rect">
            <a:avLst/>
          </a:prstGeom>
        </p:spPr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C1541A8-5C7E-6E46-ACBD-CE47CA8F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61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82882"/>
            <a:ext cx="8842248" cy="1280351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B3C36CA-EFDA-4F46-B4DF-F3F8B94C6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0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oman&#10;&#10;Description automatically generated">
            <a:extLst>
              <a:ext uri="{FF2B5EF4-FFF2-40B4-BE49-F238E27FC236}">
                <a16:creationId xmlns:a16="http://schemas.microsoft.com/office/drawing/2014/main" id="{0A4A30D0-0F66-5E47-A324-3313C852A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407"/>
          <a:stretch/>
        </p:blipFill>
        <p:spPr>
          <a:xfrm>
            <a:off x="0" y="0"/>
            <a:ext cx="9144000" cy="3733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" y="2699903"/>
            <a:ext cx="6781800" cy="763285"/>
          </a:xfrm>
          <a:prstGeom prst="rect">
            <a:avLst/>
          </a:prstGeom>
          <a:noFill/>
        </p:spPr>
        <p:txBody>
          <a:bodyPr l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134570B-76D0-6041-A2C8-63C68E619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26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A8A571F-8021-AD41-BEF0-8F5D84FB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Imag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42" y="393056"/>
            <a:ext cx="4662561" cy="763285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536699"/>
            <a:ext cx="4662560" cy="609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42" y="2349499"/>
            <a:ext cx="3671961" cy="812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/>
              <a:t>Presenter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FDBB3-20AD-0642-85B4-30E9C29B1F61}"/>
              </a:ext>
            </a:extLst>
          </p:cNvPr>
          <p:cNvSpPr/>
          <p:nvPr userDrawn="1"/>
        </p:nvSpPr>
        <p:spPr>
          <a:xfrm>
            <a:off x="0" y="6513692"/>
            <a:ext cx="9144000" cy="350405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 userDrawn="1"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DE6614-EFAC-4240-BEB1-45E0850FA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19" y="5275567"/>
            <a:ext cx="1206500" cy="55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68EF52-B769-A649-BA3E-BCF06AC465D0}"/>
              </a:ext>
            </a:extLst>
          </p:cNvPr>
          <p:cNvSpPr txBox="1"/>
          <p:nvPr userDrawn="1"/>
        </p:nvSpPr>
        <p:spPr>
          <a:xfrm>
            <a:off x="1400431" y="6587219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3C9F1318-6B2A-574F-8BCD-1B6C15B602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293" y="6510528"/>
            <a:ext cx="11638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  <a:endParaRPr lang="en-US" sz="14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18" name="Picture 17" descr="A close up of a necklace&#10;&#10;Description automatically generated">
            <a:extLst>
              <a:ext uri="{FF2B5EF4-FFF2-40B4-BE49-F238E27FC236}">
                <a16:creationId xmlns:a16="http://schemas.microsoft.com/office/drawing/2014/main" id="{3B7433BA-EE6D-5E44-B352-CB0D4A4FA8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67"/>
          <a:stretch/>
        </p:blipFill>
        <p:spPr>
          <a:xfrm>
            <a:off x="2017541" y="20150"/>
            <a:ext cx="7126460" cy="6469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82880"/>
            <a:ext cx="8842248" cy="763285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19201"/>
            <a:ext cx="8842248" cy="4729163"/>
          </a:xfrm>
          <a:prstGeom prst="rect">
            <a:avLst/>
          </a:prstGeom>
        </p:spPr>
        <p:txBody>
          <a:bodyPr/>
          <a:lstStyle>
            <a:lvl1pPr marL="300559" indent="-300559">
              <a:buFont typeface="Courier New" panose="02070309020205020404" pitchFamily="49" charset="0"/>
              <a:buChar char="o"/>
              <a:defRPr/>
            </a:lvl1pPr>
            <a:lvl2pPr marL="609585" indent="-309026">
              <a:buFont typeface="Arial" panose="020B0604020202020204" pitchFamily="34" charset="0"/>
              <a:buChar char="•"/>
              <a:defRPr/>
            </a:lvl2pPr>
            <a:lvl3pPr marL="905911" indent="-296326">
              <a:buFont typeface="System Font Regular"/>
              <a:buChar char="-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BCEA345-BB26-0B46-AD00-867C69FE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necklace&#10;&#10;Description automatically generated">
            <a:extLst>
              <a:ext uri="{FF2B5EF4-FFF2-40B4-BE49-F238E27FC236}">
                <a16:creationId xmlns:a16="http://schemas.microsoft.com/office/drawing/2014/main" id="{04F70DC9-7BBA-8045-B629-85546A2D1F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67"/>
          <a:stretch/>
        </p:blipFill>
        <p:spPr>
          <a:xfrm>
            <a:off x="2017541" y="2824"/>
            <a:ext cx="7126460" cy="6469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82880"/>
            <a:ext cx="4587240" cy="763285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19200"/>
            <a:ext cx="4587240" cy="5175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4C0BCCB-1C9C-B24C-B0E3-05CDDC7B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necklace&#10;&#10;Description automatically generated">
            <a:extLst>
              <a:ext uri="{FF2B5EF4-FFF2-40B4-BE49-F238E27FC236}">
                <a16:creationId xmlns:a16="http://schemas.microsoft.com/office/drawing/2014/main" id="{8A772A64-9A3E-A647-8BD3-6D1579C19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13"/>
          <a:stretch/>
        </p:blipFill>
        <p:spPr>
          <a:xfrm flipH="1">
            <a:off x="-1" y="2824"/>
            <a:ext cx="7131431" cy="64698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82880"/>
            <a:ext cx="5105400" cy="763285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19200"/>
            <a:ext cx="5105400" cy="5175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6E97108-5B3A-1549-8EE2-D48DEAC5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9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82880"/>
            <a:ext cx="8842248" cy="129540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701800"/>
            <a:ext cx="8842248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8B3AD92-FD44-3C4D-855B-57B30FF2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82880"/>
            <a:ext cx="8842248" cy="763285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  <a:noFill/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37162" y="1219200"/>
            <a:ext cx="4206241" cy="505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1219200"/>
            <a:ext cx="4407408" cy="505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4DC99FE-BAF3-9B47-A974-E761F68C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82880"/>
            <a:ext cx="8842248" cy="128016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22720"/>
            <a:ext cx="347472" cy="292608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37160" y="1691640"/>
            <a:ext cx="4331208" cy="45821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8200" y="1691640"/>
            <a:ext cx="4331208" cy="458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8B961D3-6572-F44B-BBD5-C4B1D0CD4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6A0FAE8-EC5B-E544-8559-C68F353E8179}"/>
              </a:ext>
            </a:extLst>
          </p:cNvPr>
          <p:cNvSpPr/>
          <p:nvPr userDrawn="1"/>
        </p:nvSpPr>
        <p:spPr>
          <a:xfrm>
            <a:off x="0" y="6510528"/>
            <a:ext cx="9144000" cy="353568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" y="182880"/>
            <a:ext cx="8842248" cy="763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" y="1217592"/>
            <a:ext cx="8842248" cy="515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22720"/>
            <a:ext cx="347472" cy="29260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5EEC9-DDCC-B144-8594-B99EED85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3" r:id="rId2"/>
    <p:sldLayoutId id="2147483992" r:id="rId3"/>
    <p:sldLayoutId id="2147483994" r:id="rId4"/>
    <p:sldLayoutId id="2147484006" r:id="rId5"/>
    <p:sldLayoutId id="2147484007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2" r:id="rId12"/>
    <p:sldLayoutId id="2147484000" r:id="rId13"/>
    <p:sldLayoutId id="2147484008" r:id="rId14"/>
  </p:sldLayoutIdLst>
  <p:hf sldNum="0" hdr="0" dt="0"/>
  <p:txStyles>
    <p:titleStyle>
      <a:lvl1pPr marL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accent1"/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300559" indent="-300559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Courier New" panose="02070309020205020404" pitchFamily="49" charset="0"/>
        <a:buChar char="o"/>
        <a:defRPr sz="20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09585" indent="-309026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1800">
          <a:solidFill>
            <a:schemeClr val="bg2">
              <a:lumMod val="50000"/>
            </a:schemeClr>
          </a:solidFill>
          <a:latin typeface="+mn-lt"/>
          <a:cs typeface="+mn-cs"/>
        </a:defRPr>
      </a:lvl2pPr>
      <a:lvl3pPr marL="905911" indent="-296326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System Font Regular"/>
        <a:buChar char="-"/>
        <a:defRPr sz="1600">
          <a:solidFill>
            <a:schemeClr val="bg2">
              <a:lumMod val="50000"/>
            </a:schemeClr>
          </a:solidFill>
          <a:latin typeface="+mn-lt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867">
          <a:solidFill>
            <a:schemeClr val="tx1"/>
          </a:solidFill>
          <a:latin typeface="+mn-lt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0769B-938A-C542-923A-DB040D48BFA7}"/>
              </a:ext>
            </a:extLst>
          </p:cNvPr>
          <p:cNvSpPr/>
          <p:nvPr userDrawn="1"/>
        </p:nvSpPr>
        <p:spPr bwMode="auto">
          <a:xfrm>
            <a:off x="0" y="1081885"/>
            <a:ext cx="9144000" cy="559323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83FE0-0472-C648-976E-F4AEDEA52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812"/>
          <a:stretch/>
        </p:blipFill>
        <p:spPr>
          <a:xfrm>
            <a:off x="0" y="-3161"/>
            <a:ext cx="9144000" cy="68408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A0FAE8-EC5B-E544-8559-C68F353E8179}"/>
              </a:ext>
            </a:extLst>
          </p:cNvPr>
          <p:cNvSpPr/>
          <p:nvPr userDrawn="1"/>
        </p:nvSpPr>
        <p:spPr>
          <a:xfrm>
            <a:off x="0" y="6510528"/>
            <a:ext cx="9144000" cy="3535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" y="182880"/>
            <a:ext cx="8842248" cy="763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" y="1217592"/>
            <a:ext cx="8842248" cy="515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001000" y="6510528"/>
            <a:ext cx="1143000" cy="35356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22720"/>
            <a:ext cx="347472" cy="29260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5EEC9-DDCC-B144-8594-B99EED85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6522720"/>
            <a:ext cx="1143000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67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3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28" r:id="rId2"/>
    <p:sldLayoutId id="2147484029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hf sldNum="0" hdr="0" dt="0"/>
  <p:txStyles>
    <p:titleStyle>
      <a:lvl1pPr marL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bg1"/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300559" indent="-300559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Courier New" panose="02070309020205020404" pitchFamily="49" charset="0"/>
        <a:buChar char="o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609585" indent="-309026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1800">
          <a:solidFill>
            <a:schemeClr val="bg1"/>
          </a:solidFill>
          <a:latin typeface="+mn-lt"/>
          <a:cs typeface="+mn-cs"/>
        </a:defRPr>
      </a:lvl2pPr>
      <a:lvl3pPr marL="905911" indent="-296326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System Font Regular"/>
        <a:buChar char="-"/>
        <a:defRPr sz="1600">
          <a:solidFill>
            <a:schemeClr val="bg1"/>
          </a:solidFill>
          <a:latin typeface="+mn-lt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867">
          <a:solidFill>
            <a:schemeClr val="tx1"/>
          </a:solidFill>
          <a:latin typeface="+mn-lt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key_signu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leaflet/articles/colors.html" TargetMode="External"/><Relationship Id="rId3" Type="http://schemas.openxmlformats.org/officeDocument/2006/relationships/hyperlink" Target="https://posit.co/blog/the-r-markdown-cheat-sheet/" TargetMode="External"/><Relationship Id="rId7" Type="http://schemas.openxmlformats.org/officeDocument/2006/relationships/hyperlink" Target="https://r-graph-gallery.com/38-rcolorbrewers-palettes.html" TargetMode="External"/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studio.github.io/leaflet/" TargetMode="External"/><Relationship Id="rId5" Type="http://schemas.openxmlformats.org/officeDocument/2006/relationships/hyperlink" Target="https://walker-data.com/tidycensus/articles/basic-usage.html" TargetMode="External"/><Relationship Id="rId4" Type="http://schemas.openxmlformats.org/officeDocument/2006/relationships/hyperlink" Target="https://walker-data.com/tidycensus/" TargetMode="External"/><Relationship Id="rId9" Type="http://schemas.openxmlformats.org/officeDocument/2006/relationships/hyperlink" Target="https://bookdown.org/content/b298e479-b1ab-49fa-b83d-a57c2b034d49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lou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harlotteLoobyRTI/IFDTC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998A-D635-104C-AB5C-0F912E16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ADC53-7A9B-9345-AB17-F04EB62D1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 – April 23, 2024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369A45A-62C0-AD43-84BB-9CE5F4C37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Introductions to </a:t>
            </a:r>
            <a:r>
              <a:rPr lang="en-US" dirty="0" err="1"/>
              <a:t>rmarkdown</a:t>
            </a:r>
            <a:r>
              <a:rPr lang="en-US" dirty="0"/>
              <a:t>, tidycensus, and leaflet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55AEA7-3DED-1448-8349-6A77D03FA9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Charlotte Looby, clooby@rti.org</a:t>
            </a:r>
          </a:p>
        </p:txBody>
      </p:sp>
    </p:spTree>
    <p:extLst>
      <p:ext uri="{BB962C8B-B14F-4D97-AF65-F5344CB8AC3E}">
        <p14:creationId xmlns:p14="http://schemas.microsoft.com/office/powerpoint/2010/main" val="12776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tidycensus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Accesses a few of the Census Bureau’s data APIs</a:t>
            </a:r>
          </a:p>
          <a:p>
            <a:pPr lvl="1"/>
            <a:r>
              <a:rPr lang="en-US" dirty="0"/>
              <a:t>American Community Survey</a:t>
            </a:r>
          </a:p>
          <a:p>
            <a:pPr lvl="1"/>
            <a:r>
              <a:rPr lang="en-US" dirty="0"/>
              <a:t>Decennial Census </a:t>
            </a:r>
          </a:p>
          <a:p>
            <a:r>
              <a:rPr lang="en-US" dirty="0"/>
              <a:t>Variables able to be used found using </a:t>
            </a:r>
            <a:r>
              <a:rPr lang="en-US" dirty="0" err="1"/>
              <a:t>load_variables</a:t>
            </a:r>
            <a:r>
              <a:rPr lang="en-US" dirty="0"/>
              <a:t>()</a:t>
            </a:r>
          </a:p>
          <a:p>
            <a:r>
              <a:rPr lang="en-US" dirty="0"/>
              <a:t>Geography available, useful for mapping</a:t>
            </a:r>
          </a:p>
          <a:p>
            <a:r>
              <a:rPr lang="en-US" dirty="0"/>
              <a:t>Request a Census API key: </a:t>
            </a:r>
            <a:r>
              <a:rPr lang="en-US" dirty="0">
                <a:hlinkClick r:id="rId3"/>
              </a:rPr>
              <a:t>https://api.census.gov/data/key_signup.html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73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Knit an HTML document that produces a table of median income of each Ohio county, by ascending </a:t>
            </a:r>
            <a:r>
              <a:rPr lang="en-US"/>
              <a:t>median income</a:t>
            </a:r>
            <a:endParaRPr lang="en-US" dirty="0"/>
          </a:p>
          <a:p>
            <a:pPr lvl="1"/>
            <a:r>
              <a:rPr lang="en-US" dirty="0"/>
              <a:t>In the </a:t>
            </a:r>
            <a:r>
              <a:rPr lang="en-US" dirty="0" err="1"/>
              <a:t>lookup_ACS</a:t>
            </a:r>
            <a:r>
              <a:rPr lang="en-US" dirty="0"/>
              <a:t> dataset, look for “median income” (hint: variables with “PR” in the name only apply to Puerto Rico)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interactive maps with leaflet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shape files and </a:t>
            </a:r>
            <a:r>
              <a:rPr lang="en-US" dirty="0" err="1"/>
              <a:t>lat</a:t>
            </a:r>
            <a:r>
              <a:rPr lang="en-US" dirty="0"/>
              <a:t>/longs to make maps</a:t>
            </a:r>
          </a:p>
          <a:p>
            <a:r>
              <a:rPr lang="en-US" dirty="0"/>
              <a:t>Add layers like tiles, markers, popups, etc.</a:t>
            </a:r>
          </a:p>
          <a:p>
            <a:r>
              <a:rPr lang="en-US" dirty="0"/>
              <a:t>Interactive features zooming, clusters, and the 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7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map of Ohio counties, with color indicating median income (use program started for Exercise 1, add on to it)</a:t>
            </a:r>
          </a:p>
          <a:p>
            <a:pPr lvl="1"/>
            <a:r>
              <a:rPr lang="en-US" dirty="0"/>
              <a:t>Recommend pulling from ACS API again to include geometry just for the graph. Kable doesn’t like creating tables with geometries </a:t>
            </a:r>
            <a:r>
              <a:rPr lang="en-US"/>
              <a:t>in them.</a:t>
            </a:r>
            <a:endParaRPr lang="en-US" dirty="0"/>
          </a:p>
          <a:p>
            <a:pPr lvl="1"/>
            <a:r>
              <a:rPr lang="en-US" dirty="0"/>
              <a:t>If using RStudio on PC, knit </a:t>
            </a:r>
          </a:p>
          <a:p>
            <a:pPr lvl="1"/>
            <a:r>
              <a:rPr lang="en-US" dirty="0"/>
              <a:t>If using RStudio in the posit cloud, don’t knit</a:t>
            </a:r>
          </a:p>
        </p:txBody>
      </p:sp>
    </p:spTree>
    <p:extLst>
      <p:ext uri="{BB962C8B-B14F-4D97-AF65-F5344CB8AC3E}">
        <p14:creationId xmlns:p14="http://schemas.microsoft.com/office/powerpoint/2010/main" val="189041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https://rmarkdown.rstudio.com/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Cheat sheet: </a:t>
            </a:r>
            <a:r>
              <a:rPr lang="en-US" dirty="0">
                <a:hlinkClick r:id="rId3"/>
              </a:rPr>
              <a:t>https://posit.co/blog/the-r-markdown-cheat-sheet/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tidycensus 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https://walker-data.com/tidycensus/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/>
              <a:t>Basic usage: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https://walker-data.com/tidycensus/articles/basic-usage.html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leaflet: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https://rstudio.github.io/leaflet/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 err="1"/>
              <a:t>RColorBrewer</a:t>
            </a:r>
            <a:endParaRPr lang="en-US" sz="1800" dirty="0"/>
          </a:p>
          <a:p>
            <a:pPr lvl="1"/>
            <a:r>
              <a:rPr lang="en-US" sz="1600" dirty="0"/>
              <a:t>Color palettes: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https://r-graph-gallery.com/38-rcolorbrewers-palettes.html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/>
              <a:t>Different types of custom palettes: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https://rstudio.github.io/leaflet/articles/colors.html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R Graph Gallery book (intro to </a:t>
            </a:r>
            <a:r>
              <a:rPr lang="en-US">
                <a:solidFill>
                  <a:schemeClr val="tx1"/>
                </a:solidFill>
              </a:rPr>
              <a:t>data visualization in R): </a:t>
            </a:r>
            <a:r>
              <a:rPr lang="en-US">
                <a:solidFill>
                  <a:schemeClr val="tx1"/>
                </a:solidFill>
                <a:hlinkClick r:id="rId9"/>
              </a:rPr>
              <a:t>https://bookdown.org/content/b298e479-b1ab-49fa-b83d-a57c2b034d49/</a:t>
            </a:r>
            <a:r>
              <a:rPr lang="en-US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1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r="15529"/>
          <a:stretch/>
        </p:blipFill>
        <p:spPr bwMode="auto">
          <a:xfrm>
            <a:off x="0" y="1"/>
            <a:ext cx="9144000" cy="651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4444" y="5482707"/>
            <a:ext cx="6979356" cy="87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000" b="1" dirty="0">
                <a:solidFill>
                  <a:schemeClr val="bg1"/>
                </a:solidFill>
              </a:rPr>
              <a:t>Thank you</a:t>
            </a:r>
          </a:p>
          <a:p>
            <a:pPr>
              <a:lnSpc>
                <a:spcPct val="70000"/>
              </a:lnSpc>
            </a:pP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 Name| email: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person@rti.org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55D2F1-EE4C-1642-A3DC-21C25E8C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</p:spTree>
    <p:extLst>
      <p:ext uri="{BB962C8B-B14F-4D97-AF65-F5344CB8AC3E}">
        <p14:creationId xmlns:p14="http://schemas.microsoft.com/office/powerpoint/2010/main" val="401095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recommended to have RStudio downloaded for this workshop, but it’s not necessary.</a:t>
            </a:r>
          </a:p>
          <a:p>
            <a:pPr lvl="1"/>
            <a:r>
              <a:rPr lang="en-US" dirty="0"/>
              <a:t>RStudio is the user-friendly interface for running R, saving programs, and much more</a:t>
            </a:r>
          </a:p>
          <a:p>
            <a:pPr lvl="1"/>
            <a:r>
              <a:rPr lang="en-US" dirty="0"/>
              <a:t>Alternatively, you can use RStudio online in </a:t>
            </a:r>
            <a:r>
              <a:rPr lang="en-US" dirty="0" err="1"/>
              <a:t>posit’s</a:t>
            </a:r>
            <a:r>
              <a:rPr lang="en-US" dirty="0"/>
              <a:t> cloud</a:t>
            </a:r>
          </a:p>
          <a:p>
            <a:pPr lvl="2"/>
            <a:r>
              <a:rPr lang="en-US" dirty="0"/>
              <a:t>Go to </a:t>
            </a:r>
            <a:r>
              <a:rPr lang="en-US" dirty="0">
                <a:hlinkClick r:id="rId3"/>
              </a:rPr>
              <a:t>https://posit.cloud</a:t>
            </a:r>
            <a:endParaRPr lang="en-US" dirty="0"/>
          </a:p>
          <a:p>
            <a:pPr lvl="2"/>
            <a:r>
              <a:rPr lang="en-US" dirty="0"/>
              <a:t>Click “get started”</a:t>
            </a:r>
          </a:p>
          <a:p>
            <a:pPr lvl="2"/>
            <a:r>
              <a:rPr lang="en-US" dirty="0"/>
              <a:t>Choose a plan (I like “free”), click “learn more”</a:t>
            </a:r>
          </a:p>
          <a:p>
            <a:pPr lvl="2"/>
            <a:r>
              <a:rPr lang="en-US" dirty="0"/>
              <a:t>Sign up!</a:t>
            </a:r>
          </a:p>
          <a:p>
            <a:pPr lvl="2"/>
            <a:r>
              <a:rPr lang="en-US" dirty="0"/>
              <a:t>In the upper right, click the drop down for “New Project” </a:t>
            </a:r>
            <a:r>
              <a:rPr lang="en-US" dirty="0">
                <a:sym typeface="Wingdings" panose="05000000000000000000" pitchFamily="2" charset="2"/>
              </a:rPr>
              <a:t> “New RStudio Project”. </a:t>
            </a:r>
          </a:p>
          <a:p>
            <a:r>
              <a:rPr lang="en-US" dirty="0"/>
              <a:t>It would be helpful to have the files pulled up from my GitHub page: </a:t>
            </a:r>
            <a:r>
              <a:rPr lang="en-US" dirty="0">
                <a:hlinkClick r:id="rId4"/>
              </a:rPr>
              <a:t>https://github.com/CharlotteLoobyRTI/IFDTC24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There’s also a link to this in this morning’s email from Kevin</a:t>
            </a:r>
          </a:p>
          <a:p>
            <a:pPr lvl="2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72307D-08B5-A69F-65C1-600E8175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" y="182563"/>
            <a:ext cx="8842375" cy="763587"/>
          </a:xfrm>
        </p:spPr>
        <p:txBody>
          <a:bodyPr/>
          <a:lstStyle/>
          <a:p>
            <a:r>
              <a:rPr lang="en-US" sz="2200" i="1" dirty="0"/>
              <a:t>Do I need to have R downloaded? Where can I find files for this presentation? </a:t>
            </a:r>
          </a:p>
        </p:txBody>
      </p:sp>
    </p:spTree>
    <p:extLst>
      <p:ext uri="{BB962C8B-B14F-4D97-AF65-F5344CB8AC3E}">
        <p14:creationId xmlns:p14="http://schemas.microsoft.com/office/powerpoint/2010/main" val="10150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Who is this workshop for, anyway?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" y="946165"/>
            <a:ext cx="8842248" cy="2202149"/>
          </a:xfrm>
        </p:spPr>
        <p:txBody>
          <a:bodyPr/>
          <a:lstStyle/>
          <a:p>
            <a:r>
              <a:rPr lang="en-US" dirty="0"/>
              <a:t>People who… </a:t>
            </a:r>
          </a:p>
          <a:p>
            <a:pPr lvl="1"/>
            <a:r>
              <a:rPr lang="en-US" dirty="0"/>
              <a:t>…don’t know any R</a:t>
            </a:r>
          </a:p>
          <a:p>
            <a:pPr lvl="1"/>
            <a:r>
              <a:rPr lang="en-US" dirty="0"/>
              <a:t>…know some R</a:t>
            </a:r>
          </a:p>
          <a:p>
            <a:pPr lvl="1"/>
            <a:r>
              <a:rPr lang="en-US" dirty="0"/>
              <a:t>…create documents</a:t>
            </a:r>
          </a:p>
          <a:p>
            <a:pPr lvl="1"/>
            <a:r>
              <a:rPr lang="en-US" dirty="0"/>
              <a:t>…use Census or American Community Survey data</a:t>
            </a:r>
          </a:p>
          <a:p>
            <a:pPr lvl="1"/>
            <a:r>
              <a:rPr lang="en-US" dirty="0"/>
              <a:t>…like playing with maps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2A5D9CF-DDB8-EFA6-23BC-3704AEEFB904}"/>
              </a:ext>
            </a:extLst>
          </p:cNvPr>
          <p:cNvSpPr txBox="1">
            <a:spLocks/>
          </p:cNvSpPr>
          <p:nvPr/>
        </p:nvSpPr>
        <p:spPr bwMode="auto">
          <a:xfrm>
            <a:off x="164592" y="3148314"/>
            <a:ext cx="8842248" cy="763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91440" rIns="182880" bIns="91440" numCol="1" anchor="ctr" anchorCtr="0" compatLnSpc="1">
            <a:prstTxWarp prst="textNoShape">
              <a:avLst/>
            </a:prstTxWarp>
            <a:noAutofit/>
          </a:bodyPr>
          <a:lstStyle>
            <a:lvl1pPr mar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i="0">
                <a:solidFill>
                  <a:schemeClr val="accent1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r>
              <a:rPr lang="en-US" kern="0"/>
              <a:t>Topics</a:t>
            </a:r>
            <a:endParaRPr lang="en-US" kern="0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9C3046C-62FA-1D1D-972A-18D949437D44}"/>
              </a:ext>
            </a:extLst>
          </p:cNvPr>
          <p:cNvSpPr txBox="1">
            <a:spLocks/>
          </p:cNvSpPr>
          <p:nvPr/>
        </p:nvSpPr>
        <p:spPr bwMode="auto">
          <a:xfrm>
            <a:off x="137160" y="3841898"/>
            <a:ext cx="8842248" cy="15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00559" indent="-300559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Courier New" panose="02070309020205020404" pitchFamily="49" charset="0"/>
              <a:buChar char="o"/>
              <a:defRPr sz="20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-309026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180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defRPr>
            </a:lvl2pPr>
            <a:lvl3pPr marL="905911" indent="-296326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System Font Regular"/>
              <a:buChar char="-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2" charset="2"/>
              <a:buChar char="§"/>
              <a:defRPr sz="1867">
                <a:solidFill>
                  <a:schemeClr val="tx1"/>
                </a:solidFill>
                <a:latin typeface="+mn-lt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Using </a:t>
            </a:r>
            <a:r>
              <a:rPr lang="en-US" kern="0" dirty="0" err="1"/>
              <a:t>rmarkdown</a:t>
            </a:r>
            <a:r>
              <a:rPr lang="en-US" kern="0" dirty="0"/>
              <a:t> to knit publish-ready documents</a:t>
            </a:r>
          </a:p>
          <a:p>
            <a:r>
              <a:rPr lang="en-US" kern="0" dirty="0"/>
              <a:t>Using tidycensus to access ACS and Census data and corresponding shape files</a:t>
            </a:r>
          </a:p>
          <a:p>
            <a:r>
              <a:rPr lang="en-US" kern="0" dirty="0"/>
              <a:t>Using leaflet to create maps</a:t>
            </a:r>
          </a:p>
        </p:txBody>
      </p:sp>
    </p:spTree>
    <p:extLst>
      <p:ext uri="{BB962C8B-B14F-4D97-AF65-F5344CB8AC3E}">
        <p14:creationId xmlns:p14="http://schemas.microsoft.com/office/powerpoint/2010/main" val="17941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Some notes about 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statistical programming language</a:t>
            </a:r>
          </a:p>
          <a:p>
            <a:r>
              <a:rPr lang="en-US" dirty="0"/>
              <a:t>Case-sensitive</a:t>
            </a:r>
          </a:p>
          <a:p>
            <a:r>
              <a:rPr lang="en-US" dirty="0"/>
              <a:t>Reads </a:t>
            </a:r>
            <a:r>
              <a:rPr lang="en-US"/>
              <a:t>in packages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packagename</a:t>
            </a:r>
            <a:r>
              <a:rPr lang="en-US" dirty="0"/>
              <a:t>”) prior to loading with library()</a:t>
            </a:r>
          </a:p>
        </p:txBody>
      </p:sp>
    </p:spTree>
    <p:extLst>
      <p:ext uri="{BB962C8B-B14F-4D97-AF65-F5344CB8AC3E}">
        <p14:creationId xmlns:p14="http://schemas.microsoft.com/office/powerpoint/2010/main" val="30572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about tidyverse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tidycensus uses tidyverse packages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B83ED-EE4A-DC20-C9B4-7E046075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1" y="2032347"/>
            <a:ext cx="7917925" cy="36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Why use </a:t>
            </a:r>
            <a:r>
              <a:rPr lang="en-US" i="1" dirty="0" err="1"/>
              <a:t>rmarkdown</a:t>
            </a:r>
            <a:r>
              <a:rPr lang="en-US" i="1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your code and its results side-by-side in the .</a:t>
            </a:r>
            <a:r>
              <a:rPr lang="en-US" dirty="0" err="1"/>
              <a:t>Rmd</a:t>
            </a:r>
            <a:r>
              <a:rPr lang="en-US" dirty="0"/>
              <a:t> program</a:t>
            </a:r>
          </a:p>
          <a:p>
            <a:r>
              <a:rPr lang="en-US" dirty="0"/>
              <a:t>Knit your code chunks together—including text, tables, plots, etc.—to render PDF, MS Word, HTML, or MS PowerPoint files.</a:t>
            </a:r>
          </a:p>
          <a:p>
            <a:r>
              <a:rPr lang="en-US" dirty="0"/>
              <a:t>Create interactive documents that contain </a:t>
            </a:r>
            <a:r>
              <a:rPr lang="en-US" dirty="0" err="1"/>
              <a:t>htmlwidgets</a:t>
            </a:r>
            <a:r>
              <a:rPr lang="en-US" dirty="0"/>
              <a:t> or Shiny components.</a:t>
            </a:r>
          </a:p>
          <a:p>
            <a:r>
              <a:rPr lang="en-US" dirty="0"/>
              <a:t>Create dashboards, websites, and more</a:t>
            </a:r>
          </a:p>
          <a:p>
            <a:r>
              <a:rPr lang="en-US" dirty="0"/>
              <a:t>Examples: </a:t>
            </a:r>
            <a:r>
              <a:rPr lang="en-US" dirty="0">
                <a:hlinkClick r:id="rId3"/>
              </a:rPr>
              <a:t>https://rmarkdown.rstudio.com/gallery.html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86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A96FED-E099-9194-668C-15D3F3C1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you’re looking at a fresh RStudio session, go to File </a:t>
            </a:r>
            <a:r>
              <a:rPr lang="en-US" dirty="0">
                <a:sym typeface="Wingdings" panose="05000000000000000000" pitchFamily="2" charset="2"/>
              </a:rPr>
              <a:t> New File  R Markdown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may be prompted to install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2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18508F-E6DB-1C09-BC06-2F7FD6028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2331244"/>
            <a:ext cx="4991100" cy="2505075"/>
          </a:xfrm>
        </p:spPr>
      </p:pic>
    </p:spTree>
    <p:extLst>
      <p:ext uri="{BB962C8B-B14F-4D97-AF65-F5344CB8AC3E}">
        <p14:creationId xmlns:p14="http://schemas.microsoft.com/office/powerpoint/2010/main" val="25168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7C3-7CF0-3C48-AF1E-FA76BAF6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/>
              <a:t>IFD&amp;TC24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8C1E78-309C-EBAE-F379-074BDD71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320B7B2-AA4F-71F6-721A-8F6A0470F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" y="1387351"/>
            <a:ext cx="5029200" cy="44767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75CE9-CC71-04A5-289F-23F3C278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80" y="2627636"/>
            <a:ext cx="3530762" cy="16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85086"/>
      </p:ext>
    </p:extLst>
  </p:cSld>
  <p:clrMapOvr>
    <a:masterClrMapping/>
  </p:clrMapOvr>
</p:sld>
</file>

<file path=ppt/theme/theme1.xml><?xml version="1.0" encoding="utf-8"?>
<a:theme xmlns:a="http://schemas.openxmlformats.org/drawingml/2006/main" name="RTI Corporate (White)">
  <a:themeElements>
    <a:clrScheme name="RTI New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E4E96"/>
      </a:accent1>
      <a:accent2>
        <a:srgbClr val="00A3E0"/>
      </a:accent2>
      <a:accent3>
        <a:srgbClr val="68478D"/>
      </a:accent3>
      <a:accent4>
        <a:srgbClr val="83BD00"/>
      </a:accent4>
      <a:accent5>
        <a:srgbClr val="FFC845"/>
      </a:accent5>
      <a:accent6>
        <a:srgbClr val="FF595D"/>
      </a:accent6>
      <a:hlink>
        <a:srgbClr val="0045C7"/>
      </a:hlink>
      <a:folHlink>
        <a:srgbClr val="5D6E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PPT_standard  -  Read-Only" id="{EDB5C54B-1B9F-4E93-A535-E983F95300AF}" vid="{E5547ACB-DD39-4C16-8E59-91E9F35178A3}"/>
    </a:ext>
  </a:extLst>
</a:theme>
</file>

<file path=ppt/theme/theme2.xml><?xml version="1.0" encoding="utf-8"?>
<a:theme xmlns:a="http://schemas.openxmlformats.org/drawingml/2006/main" name="RTI Corporate Blue)">
  <a:themeElements>
    <a:clrScheme name="RTI New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E4E96"/>
      </a:accent1>
      <a:accent2>
        <a:srgbClr val="00A3E0"/>
      </a:accent2>
      <a:accent3>
        <a:srgbClr val="68478D"/>
      </a:accent3>
      <a:accent4>
        <a:srgbClr val="83BD00"/>
      </a:accent4>
      <a:accent5>
        <a:srgbClr val="FFC845"/>
      </a:accent5>
      <a:accent6>
        <a:srgbClr val="FF595D"/>
      </a:accent6>
      <a:hlink>
        <a:srgbClr val="0045C7"/>
      </a:hlink>
      <a:folHlink>
        <a:srgbClr val="5D6E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PPT_standard  -  Read-Only" id="{EDB5C54B-1B9F-4E93-A535-E983F95300AF}" vid="{7E55014C-E2AE-4704-AE53-D7559E815F8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33B557D6BB6447AAAB41C42362CB86" ma:contentTypeVersion="19" ma:contentTypeDescription="Create a new document." ma:contentTypeScope="" ma:versionID="b93c4ac60aa33d7e5849adf868e532e3">
  <xsd:schema xmlns:xsd="http://www.w3.org/2001/XMLSchema" xmlns:xs="http://www.w3.org/2001/XMLSchema" xmlns:p="http://schemas.microsoft.com/office/2006/metadata/properties" xmlns:ns1="893535dc-a6ba-4ab3-bc6b-b8b74b13bb21" xmlns:ns3="875bb054-f2b3-4b76-a793-0cfc50037577" targetNamespace="http://schemas.microsoft.com/office/2006/metadata/properties" ma:root="true" ma:fieldsID="e770ffb04679cf4fc880dd253a73ae48" ns1:_="" ns3:_="">
    <xsd:import namespace="893535dc-a6ba-4ab3-bc6b-b8b74b13bb21"/>
    <xsd:import namespace="875bb054-f2b3-4b76-a793-0cfc50037577"/>
    <xsd:element name="properties">
      <xsd:complexType>
        <xsd:sequence>
          <xsd:element name="documentManagement">
            <xsd:complexType>
              <xsd:all>
                <xsd:element ref="ns1:Order0" minOccurs="0"/>
                <xsd:element ref="ns1:Size" minOccurs="0"/>
                <xsd:element ref="ns1:Color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GenerationTime" minOccurs="0"/>
                <xsd:element ref="ns1:MediaServiceEventHashCode" minOccurs="0"/>
                <xsd:element ref="ns1:MediaServiceAutoKeyPoints" minOccurs="0"/>
                <xsd:element ref="ns1:MediaServiceKeyPoints" minOccurs="0"/>
                <xsd:element ref="ns1:MediaServiceDateTaken" minOccurs="0"/>
                <xsd:element ref="ns3:SharedWithUsers" minOccurs="0"/>
                <xsd:element ref="ns3:SharedWithDetails" minOccurs="0"/>
                <xsd:element ref="ns1:MediaLengthInSeconds" minOccurs="0"/>
                <xsd:element ref="ns1:lcf76f155ced4ddcb4097134ff3c332f" minOccurs="0"/>
                <xsd:element ref="ns3:TaxCatchAll" minOccurs="0"/>
                <xsd:element ref="ns1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535dc-a6ba-4ab3-bc6b-b8b74b13bb21" elementFormDefault="qualified">
    <xsd:import namespace="http://schemas.microsoft.com/office/2006/documentManagement/types"/>
    <xsd:import namespace="http://schemas.microsoft.com/office/infopath/2007/PartnerControls"/>
    <xsd:element name="Order0" ma:index="0" nillable="true" ma:displayName="Order" ma:format="Dropdown" ma:internalName="Order0" ma:percentage="FALSE">
      <xsd:simpleType>
        <xsd:restriction base="dms:Number"/>
      </xsd:simpleType>
    </xsd:element>
    <xsd:element name="Size" ma:index="3" nillable="true" ma:displayName="Size" ma:format="Dropdown" ma:internalName="Size">
      <xsd:simpleType>
        <xsd:restriction base="dms:Text">
          <xsd:maxLength value="255"/>
        </xsd:restriction>
      </xsd:simpleType>
    </xsd:element>
    <xsd:element name="Color" ma:index="4" nillable="true" ma:displayName="Color" ma:format="Dropdown" ma:internalName="Color">
      <xsd:simpleType>
        <xsd:restriction base="dms:Text">
          <xsd:maxLength value="255"/>
        </xsd:restriction>
      </xsd:simpleType>
    </xsd:element>
    <xsd:element name="MediaServiceMetadata" ma:index="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9" nillable="true" ma:displayName="Tags" ma:internalName="MediaServiceAutoTags" ma:readOnly="true">
      <xsd:simpleType>
        <xsd:restriction base="dms:Text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3b40f3a-84d0-4acf-ad34-a39173ff9c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bb054-f2b3-4b76-a793-0cfc50037577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369dddbd-0292-4f32-87ce-95c1da819c30}" ma:internalName="TaxCatchAll" ma:showField="CatchAllData" ma:web="875bb054-f2b3-4b76-a793-0cfc500375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5bb054-f2b3-4b76-a793-0cfc50037577" xsi:nil="true"/>
    <lcf76f155ced4ddcb4097134ff3c332f xmlns="893535dc-a6ba-4ab3-bc6b-b8b74b13bb21">
      <Terms xmlns="http://schemas.microsoft.com/office/infopath/2007/PartnerControls"/>
    </lcf76f155ced4ddcb4097134ff3c332f>
    <Order0 xmlns="893535dc-a6ba-4ab3-bc6b-b8b74b13bb21" xsi:nil="true"/>
    <Size xmlns="893535dc-a6ba-4ab3-bc6b-b8b74b13bb21" xsi:nil="true"/>
    <Color xmlns="893535dc-a6ba-4ab3-bc6b-b8b74b13bb21" xsi:nil="true"/>
  </documentManagement>
</p:properties>
</file>

<file path=customXml/itemProps1.xml><?xml version="1.0" encoding="utf-8"?>
<ds:datastoreItem xmlns:ds="http://schemas.openxmlformats.org/officeDocument/2006/customXml" ds:itemID="{A9466EE0-959F-431F-97ED-A925EF99E9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636861-18FF-45A9-8D4D-1F644E5C4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535dc-a6ba-4ab3-bc6b-b8b74b13bb21"/>
    <ds:schemaRef ds:uri="875bb054-f2b3-4b76-a793-0cfc500375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9CB693-0DEF-4114-9482-174E83C8CC1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75bb054-f2b3-4b76-a793-0cfc50037577"/>
    <ds:schemaRef ds:uri="893535dc-a6ba-4ab3-bc6b-b8b74b13bb2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RTI_PPT_standard</Template>
  <TotalTime>1203</TotalTime>
  <Words>917</Words>
  <Application>Microsoft Office PowerPoint</Application>
  <PresentationFormat>On-screen Show (4:3)</PresentationFormat>
  <Paragraphs>120</Paragraphs>
  <Slides>15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Courier New</vt:lpstr>
      <vt:lpstr>Google Sans</vt:lpstr>
      <vt:lpstr>System Font Regular</vt:lpstr>
      <vt:lpstr>Wingdings</vt:lpstr>
      <vt:lpstr>RTI Corporate (White)</vt:lpstr>
      <vt:lpstr>RTI Corporate Blue)</vt:lpstr>
      <vt:lpstr>R Workshop – April 23, 2024</vt:lpstr>
      <vt:lpstr>Do I need to have R downloaded? Where can I find files for this presentation? </vt:lpstr>
      <vt:lpstr>Who is this workshop for, anyway?</vt:lpstr>
      <vt:lpstr>Some notes about R</vt:lpstr>
      <vt:lpstr>A quick note about tidyverse</vt:lpstr>
      <vt:lpstr>Why use rmarkdown?</vt:lpstr>
      <vt:lpstr>Let’s get started!</vt:lpstr>
      <vt:lpstr>PowerPoint Presentation</vt:lpstr>
      <vt:lpstr>PowerPoint Presentation</vt:lpstr>
      <vt:lpstr>tidycensus</vt:lpstr>
      <vt:lpstr>Exercise 1</vt:lpstr>
      <vt:lpstr>Making interactive maps with leaflet</vt:lpstr>
      <vt:lpstr>Exercise 2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Looby</dc:creator>
  <cp:lastModifiedBy>Charlotte Looby</cp:lastModifiedBy>
  <cp:revision>2</cp:revision>
  <dcterms:created xsi:type="dcterms:W3CDTF">2024-04-17T15:36:24Z</dcterms:created>
  <dcterms:modified xsi:type="dcterms:W3CDTF">2024-04-23T11:11:27Z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0x0101005C33B557D6BB6447AAAB41C42362CB86</vt:lpwstr>
  </property>
</Properties>
</file>