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65D-804B-4A05-BC37-47CAC905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5100E-5AC7-44D9-8634-7302807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6CC1-A905-41BF-BD0C-EA19991620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65DFB-ABC7-409E-A691-6AF3C8C8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2E60C-EC7B-401C-9D81-25C7E641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31B9-F72E-4AFF-A045-C8C625A6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AC4F7-0667-459C-9839-E09F2756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6D5AB-1DDA-4781-BB27-3F2CDBBF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2401-1F67-4AFD-BE16-B7F9FEB35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6CC1-A905-41BF-BD0C-EA19991620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20D8-46A9-49E7-9739-D7BE9A943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6071-A8A9-4DF6-878C-B8DC2D20D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31B9-F72E-4AFF-A045-C8C625A6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1023B3-EC44-40CC-93B7-FDB446D1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 </a:t>
            </a:r>
            <a:br>
              <a:rPr lang="en-US"/>
            </a:br>
            <a:r>
              <a:rPr lang="en-US"/>
              <a:t>Sentiment </a:t>
            </a:r>
            <a:br>
              <a:rPr lang="en-US"/>
            </a:br>
            <a:r>
              <a:rPr lang="en-US"/>
              <a:t>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21FF4-C7D9-468C-9107-FFF2E5B016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2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56FB3A-EBC8-422D-AE66-4C2D5B4C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Classification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DB979-0CC8-4DA1-BD98-285819EFA7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3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DFFF0F-1513-4829-BE26-94638B9E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solidFill>
                  <a:schemeClr val="tx1"/>
                </a:solidFill>
              </a:rPr>
              <a:t>Tools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48645-EE6E-4DF0-B719-FC292225E0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FFA0A9-2822-4D45-B4C3-13BDB9CD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CD7E72-97F4-401B-B3A2-4D150A4050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17DA74-0B50-4D78-8DC0-509BF2CD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Naïve-Bayes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E0F64-3CDB-4BC2-B749-59B496E732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4FE6C8-E28B-4F2A-B0E6-C5D4279A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Stochastic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Descent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77B61-6156-4CF0-95BD-F1275F892C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1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ED0424-24AE-4E0C-B368-09D4C49B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42CF0-998A-4F18-8030-28A5FBC3E9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6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1760FF-3879-4D7D-9283-94541A58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>
                <a:solidFill>
                  <a:srgbClr val="FFFFFF"/>
                </a:solidFill>
              </a:rPr>
              <a:t>Areas for Improvement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39E70-6E70-4F19-98DB-4E0DF0C59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0DE38C-99BD-4D0B-AC1C-6BDA640A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1DF36-6140-4C22-B453-A7E217D6A3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1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7BF1F0-CA4F-473E-8581-279361BB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listening.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7383D-D0C5-4E4A-BDDF-419E8CE73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5EE56F-61B9-4BA4-A43F-26648685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65749-4553-46E0-A07E-C6AAF8E46E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3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9535EE-C257-452A-94A0-4AF8FC2C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>
                <a:solidFill>
                  <a:schemeClr val="accent1"/>
                </a:solidFill>
              </a:rPr>
              <a:t> Sentiment Analysis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A53F6-07B9-4080-B343-4C569FA43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5276D0-048F-4768-BAE8-DF0C76D9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Project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E0D97-6FA7-4F3A-A311-60A7C5E691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3C75DF-9197-4F3F-9C2F-80F675D7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3D34F-B7EC-4BC0-BC3A-93BA832A05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C07AEB-8AA4-4178-8F6D-7A9BD8A3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94AAC-48B6-4933-8323-7DEDE7F3DA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6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9409BD-2246-4D10-9419-331D5133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56BEE-DA74-406E-B475-76A2FA45B7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3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F5A051-6788-45E2-BDA4-C207C662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FFFFFF"/>
                </a:solidFill>
              </a:rPr>
              <a:t>Word Frequency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ECD3C-8D16-416D-8243-36587CA86C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2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EE58A5E-CB0D-4894-9BC0-3B5211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Cleaning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9407D-CBC4-4F4A-B489-FDB031E133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7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550C0C-2FDE-451D-AC06-55AEAFB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Classification</a:t>
            </a:r>
            <a:endParaRPr lang="en-US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E243E-08A3-49A9-B435-94D5D1A216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Twitter  Sentiment  Analysis</vt:lpstr>
      <vt:lpstr> Sentiment Analysis</vt:lpstr>
      <vt:lpstr>Project Design</vt:lpstr>
      <vt:lpstr>Research Question</vt:lpstr>
      <vt:lpstr>The Dataset</vt:lpstr>
      <vt:lpstr>Data Exploration</vt:lpstr>
      <vt:lpstr>Word Frequency Analysis</vt:lpstr>
      <vt:lpstr>Data Cleaning</vt:lpstr>
      <vt:lpstr>Classification</vt:lpstr>
      <vt:lpstr>Classification Methods</vt:lpstr>
      <vt:lpstr>Tools</vt:lpstr>
      <vt:lpstr>Results</vt:lpstr>
      <vt:lpstr>Naïve-Bayes Classifier </vt:lpstr>
      <vt:lpstr>Stochastic Gradient Descent Classifier </vt:lpstr>
      <vt:lpstr>Support Vector Classifier </vt:lpstr>
      <vt:lpstr>Areas for Improvement</vt:lpstr>
      <vt:lpstr>Applications</vt:lpstr>
      <vt:lpstr>Thank you for listening.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 Sentiment  Analysis</dc:title>
  <dc:creator>Charlotte Morrison</dc:creator>
  <cp:lastModifiedBy>Charlotte Morrison</cp:lastModifiedBy>
  <cp:revision>1</cp:revision>
  <dcterms:created xsi:type="dcterms:W3CDTF">2019-12-05T00:13:49Z</dcterms:created>
  <dcterms:modified xsi:type="dcterms:W3CDTF">2019-12-05T00:13:49Z</dcterms:modified>
</cp:coreProperties>
</file>