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BE92E-163E-400F-8CDF-9CAC9E7559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D93BD9-E093-4198-ACF9-85640CC4CC25}">
      <dgm:prSet phldrT="[Texto]"/>
      <dgm:spPr/>
      <dgm:t>
        <a:bodyPr/>
        <a:lstStyle/>
        <a:p>
          <a:r>
            <a:rPr lang="es-ES" dirty="0" smtClean="0"/>
            <a:t>Playera</a:t>
          </a:r>
          <a:endParaRPr lang="es-ES" dirty="0"/>
        </a:p>
      </dgm:t>
    </dgm:pt>
    <dgm:pt modelId="{AACE9C88-1BD9-481B-8428-F8CCF3E7CA4C}" type="parTrans" cxnId="{9B9EF945-13EE-428A-A7E6-C2F710598A89}">
      <dgm:prSet/>
      <dgm:spPr/>
      <dgm:t>
        <a:bodyPr/>
        <a:lstStyle/>
        <a:p>
          <a:endParaRPr lang="es-ES"/>
        </a:p>
      </dgm:t>
    </dgm:pt>
    <dgm:pt modelId="{73D5D611-67C7-44D0-992D-DB42F6151B67}" type="sibTrans" cxnId="{9B9EF945-13EE-428A-A7E6-C2F710598A89}">
      <dgm:prSet/>
      <dgm:spPr/>
      <dgm:t>
        <a:bodyPr/>
        <a:lstStyle/>
        <a:p>
          <a:endParaRPr lang="es-ES"/>
        </a:p>
      </dgm:t>
    </dgm:pt>
    <dgm:pt modelId="{1C87C34E-4B75-45C9-BA74-8D5FB1D27B1B}" type="asst">
      <dgm:prSet phldrT="[Texto]"/>
      <dgm:spPr/>
      <dgm:t>
        <a:bodyPr/>
        <a:lstStyle/>
        <a:p>
          <a:r>
            <a:rPr lang="es-ES" dirty="0" smtClean="0"/>
            <a:t>COSTO</a:t>
          </a:r>
          <a:endParaRPr lang="es-ES" dirty="0"/>
        </a:p>
      </dgm:t>
    </dgm:pt>
    <dgm:pt modelId="{01A0B606-F24D-4710-8D3E-F6095E224F0D}" type="parTrans" cxnId="{243532C5-BE5D-48C1-AD6B-5C2AD172ED7C}">
      <dgm:prSet/>
      <dgm:spPr/>
      <dgm:t>
        <a:bodyPr/>
        <a:lstStyle/>
        <a:p>
          <a:endParaRPr lang="es-ES"/>
        </a:p>
      </dgm:t>
    </dgm:pt>
    <dgm:pt modelId="{6B123538-B545-45A5-8451-6BA9AD2FA38C}" type="sibTrans" cxnId="{243532C5-BE5D-48C1-AD6B-5C2AD172ED7C}">
      <dgm:prSet/>
      <dgm:spPr/>
      <dgm:t>
        <a:bodyPr/>
        <a:lstStyle/>
        <a:p>
          <a:endParaRPr lang="es-ES"/>
        </a:p>
      </dgm:t>
    </dgm:pt>
    <dgm:pt modelId="{B455A058-5AE9-45D1-95E4-38EDF4035BBC}" type="asst">
      <dgm:prSet phldrT="[Texto]"/>
      <dgm:spPr/>
      <dgm:t>
        <a:bodyPr/>
        <a:lstStyle/>
        <a:p>
          <a:r>
            <a:rPr lang="es-ES" dirty="0" smtClean="0"/>
            <a:t>SAM</a:t>
          </a:r>
          <a:endParaRPr lang="es-ES" dirty="0"/>
        </a:p>
      </dgm:t>
    </dgm:pt>
    <dgm:pt modelId="{FB8B61C5-FEFF-45C1-A16D-8F66BF58F4A4}" type="parTrans" cxnId="{33BE376C-2E84-4689-89A1-EC4EB3D6E458}">
      <dgm:prSet/>
      <dgm:spPr/>
      <dgm:t>
        <a:bodyPr/>
        <a:lstStyle/>
        <a:p>
          <a:endParaRPr lang="es-ES"/>
        </a:p>
      </dgm:t>
    </dgm:pt>
    <dgm:pt modelId="{A2461652-8278-4497-A0F6-897C567286B1}" type="sibTrans" cxnId="{33BE376C-2E84-4689-89A1-EC4EB3D6E458}">
      <dgm:prSet/>
      <dgm:spPr/>
      <dgm:t>
        <a:bodyPr/>
        <a:lstStyle/>
        <a:p>
          <a:endParaRPr lang="es-ES"/>
        </a:p>
      </dgm:t>
    </dgm:pt>
    <dgm:pt modelId="{99B61820-F79C-4C37-AFE5-1FCA4692FDC2}" type="asst">
      <dgm:prSet phldrT="[Texto]"/>
      <dgm:spPr/>
      <dgm:t>
        <a:bodyPr/>
        <a:lstStyle/>
        <a:p>
          <a:r>
            <a:rPr lang="es-ES" dirty="0" smtClean="0"/>
            <a:t>HILO</a:t>
          </a:r>
          <a:endParaRPr lang="es-ES" dirty="0"/>
        </a:p>
      </dgm:t>
    </dgm:pt>
    <dgm:pt modelId="{B4D2A0CA-63D8-4BAF-96C3-4175AB86FB67}" type="parTrans" cxnId="{469B4817-8DF3-4BD3-8DEA-D1AA64280392}">
      <dgm:prSet/>
      <dgm:spPr/>
      <dgm:t>
        <a:bodyPr/>
        <a:lstStyle/>
        <a:p>
          <a:endParaRPr lang="es-ES"/>
        </a:p>
      </dgm:t>
    </dgm:pt>
    <dgm:pt modelId="{377EE38A-3A44-40EC-BB9D-328B4D8F1513}" type="sibTrans" cxnId="{469B4817-8DF3-4BD3-8DEA-D1AA64280392}">
      <dgm:prSet/>
      <dgm:spPr/>
      <dgm:t>
        <a:bodyPr/>
        <a:lstStyle/>
        <a:p>
          <a:endParaRPr lang="es-ES"/>
        </a:p>
      </dgm:t>
    </dgm:pt>
    <dgm:pt modelId="{FE3FA0AD-CEA3-42F2-983C-0117BD0FE81F}" type="pres">
      <dgm:prSet presAssocID="{39BBE92E-163E-400F-8CDF-9CAC9E7559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25B8C6-C6A5-49F4-B711-10CD8B8C1AC8}" type="pres">
      <dgm:prSet presAssocID="{02D93BD9-E093-4198-ACF9-85640CC4CC25}" presName="hierRoot1" presStyleCnt="0">
        <dgm:presLayoutVars>
          <dgm:hierBranch val="init"/>
        </dgm:presLayoutVars>
      </dgm:prSet>
      <dgm:spPr/>
    </dgm:pt>
    <dgm:pt modelId="{8B9EC5C6-8DC3-479F-969E-5F2B89D69C5F}" type="pres">
      <dgm:prSet presAssocID="{02D93BD9-E093-4198-ACF9-85640CC4CC25}" presName="rootComposite1" presStyleCnt="0"/>
      <dgm:spPr/>
    </dgm:pt>
    <dgm:pt modelId="{189A41D8-99FC-4C8A-A8B9-9B68D60DC0F0}" type="pres">
      <dgm:prSet presAssocID="{02D93BD9-E093-4198-ACF9-85640CC4CC2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56328B5-4250-46D9-9A2B-56E1988019F9}" type="pres">
      <dgm:prSet presAssocID="{02D93BD9-E093-4198-ACF9-85640CC4CC25}" presName="rootConnector1" presStyleLbl="node1" presStyleIdx="0" presStyleCnt="0"/>
      <dgm:spPr/>
    </dgm:pt>
    <dgm:pt modelId="{22FB742C-F447-4580-9330-023F3D66891C}" type="pres">
      <dgm:prSet presAssocID="{02D93BD9-E093-4198-ACF9-85640CC4CC25}" presName="hierChild2" presStyleCnt="0"/>
      <dgm:spPr/>
    </dgm:pt>
    <dgm:pt modelId="{6EF62B37-2C3E-4353-ACEC-0033703836FD}" type="pres">
      <dgm:prSet presAssocID="{02D93BD9-E093-4198-ACF9-85640CC4CC25}" presName="hierChild3" presStyleCnt="0"/>
      <dgm:spPr/>
    </dgm:pt>
    <dgm:pt modelId="{728214AB-CB9D-4847-A423-A54DF84E73A3}" type="pres">
      <dgm:prSet presAssocID="{01A0B606-F24D-4710-8D3E-F6095E224F0D}" presName="Name111" presStyleLbl="parChTrans1D2" presStyleIdx="0" presStyleCnt="3"/>
      <dgm:spPr/>
    </dgm:pt>
    <dgm:pt modelId="{01A65855-D733-4596-9077-EF89402D5A77}" type="pres">
      <dgm:prSet presAssocID="{1C87C34E-4B75-45C9-BA74-8D5FB1D27B1B}" presName="hierRoot3" presStyleCnt="0">
        <dgm:presLayoutVars>
          <dgm:hierBranch val="init"/>
        </dgm:presLayoutVars>
      </dgm:prSet>
      <dgm:spPr/>
    </dgm:pt>
    <dgm:pt modelId="{9DD08D2E-83A8-4A7F-B132-F585066DA5F5}" type="pres">
      <dgm:prSet presAssocID="{1C87C34E-4B75-45C9-BA74-8D5FB1D27B1B}" presName="rootComposite3" presStyleCnt="0"/>
      <dgm:spPr/>
    </dgm:pt>
    <dgm:pt modelId="{F57E0AA3-0CEC-4098-B103-8582E99CE97C}" type="pres">
      <dgm:prSet presAssocID="{1C87C34E-4B75-45C9-BA74-8D5FB1D27B1B}" presName="rootText3" presStyleLbl="asst1" presStyleIdx="0" presStyleCnt="3">
        <dgm:presLayoutVars>
          <dgm:chPref val="3"/>
        </dgm:presLayoutVars>
      </dgm:prSet>
      <dgm:spPr>
        <a:prstGeom prst="round2DiagRect">
          <a:avLst/>
        </a:prstGeom>
      </dgm:spPr>
    </dgm:pt>
    <dgm:pt modelId="{5258925C-16B7-4337-B38E-4BCD4187547E}" type="pres">
      <dgm:prSet presAssocID="{1C87C34E-4B75-45C9-BA74-8D5FB1D27B1B}" presName="rootConnector3" presStyleLbl="asst1" presStyleIdx="0" presStyleCnt="3"/>
      <dgm:spPr/>
    </dgm:pt>
    <dgm:pt modelId="{04136755-451D-47DC-BE12-2CE916027701}" type="pres">
      <dgm:prSet presAssocID="{1C87C34E-4B75-45C9-BA74-8D5FB1D27B1B}" presName="hierChild6" presStyleCnt="0"/>
      <dgm:spPr/>
    </dgm:pt>
    <dgm:pt modelId="{F01CAD08-BAA9-4DFA-A424-742D2CDB9448}" type="pres">
      <dgm:prSet presAssocID="{1C87C34E-4B75-45C9-BA74-8D5FB1D27B1B}" presName="hierChild7" presStyleCnt="0"/>
      <dgm:spPr/>
    </dgm:pt>
    <dgm:pt modelId="{58D6572D-40B9-434F-ACCB-701BA677012C}" type="pres">
      <dgm:prSet presAssocID="{FB8B61C5-FEFF-45C1-A16D-8F66BF58F4A4}" presName="Name111" presStyleLbl="parChTrans1D2" presStyleIdx="1" presStyleCnt="3"/>
      <dgm:spPr/>
    </dgm:pt>
    <dgm:pt modelId="{D1D1D730-3BD8-4E5C-AD94-1D51E48139F7}" type="pres">
      <dgm:prSet presAssocID="{B455A058-5AE9-45D1-95E4-38EDF4035BBC}" presName="hierRoot3" presStyleCnt="0">
        <dgm:presLayoutVars>
          <dgm:hierBranch val="init"/>
        </dgm:presLayoutVars>
      </dgm:prSet>
      <dgm:spPr/>
    </dgm:pt>
    <dgm:pt modelId="{138269F0-0BF4-4769-80EE-0C9550DF69B8}" type="pres">
      <dgm:prSet presAssocID="{B455A058-5AE9-45D1-95E4-38EDF4035BBC}" presName="rootComposite3" presStyleCnt="0"/>
      <dgm:spPr/>
    </dgm:pt>
    <dgm:pt modelId="{C65B44D0-4BFF-4819-A413-CFEEBA2DE8C9}" type="pres">
      <dgm:prSet presAssocID="{B455A058-5AE9-45D1-95E4-38EDF4035BBC}" presName="rootText3" presStyleLbl="asst1" presStyleIdx="1" presStyleCnt="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s-ES"/>
        </a:p>
      </dgm:t>
    </dgm:pt>
    <dgm:pt modelId="{B8188773-0C3D-46E5-BAF0-2FE8E7811F84}" type="pres">
      <dgm:prSet presAssocID="{B455A058-5AE9-45D1-95E4-38EDF4035BBC}" presName="rootConnector3" presStyleLbl="asst1" presStyleIdx="1" presStyleCnt="3"/>
      <dgm:spPr/>
    </dgm:pt>
    <dgm:pt modelId="{F937479B-3125-45E2-920C-914AC8BF60AE}" type="pres">
      <dgm:prSet presAssocID="{B455A058-5AE9-45D1-95E4-38EDF4035BBC}" presName="hierChild6" presStyleCnt="0"/>
      <dgm:spPr/>
    </dgm:pt>
    <dgm:pt modelId="{3EE00995-EEF8-4739-A04E-ACE02F3DA0E1}" type="pres">
      <dgm:prSet presAssocID="{B455A058-5AE9-45D1-95E4-38EDF4035BBC}" presName="hierChild7" presStyleCnt="0"/>
      <dgm:spPr/>
    </dgm:pt>
    <dgm:pt modelId="{C81F8D68-7BEC-48DB-9924-98CFABE16863}" type="pres">
      <dgm:prSet presAssocID="{B4D2A0CA-63D8-4BAF-96C3-4175AB86FB67}" presName="Name111" presStyleLbl="parChTrans1D2" presStyleIdx="2" presStyleCnt="3"/>
      <dgm:spPr/>
    </dgm:pt>
    <dgm:pt modelId="{EAC4B07D-9E26-4B44-A5EE-E008BAB839F2}" type="pres">
      <dgm:prSet presAssocID="{99B61820-F79C-4C37-AFE5-1FCA4692FDC2}" presName="hierRoot3" presStyleCnt="0">
        <dgm:presLayoutVars>
          <dgm:hierBranch val="init"/>
        </dgm:presLayoutVars>
      </dgm:prSet>
      <dgm:spPr/>
    </dgm:pt>
    <dgm:pt modelId="{4B5B4135-49DF-4456-8B48-BC12C6E35F40}" type="pres">
      <dgm:prSet presAssocID="{99B61820-F79C-4C37-AFE5-1FCA4692FDC2}" presName="rootComposite3" presStyleCnt="0"/>
      <dgm:spPr/>
    </dgm:pt>
    <dgm:pt modelId="{DC22420B-5C19-45A9-B8F6-17A7C0837698}" type="pres">
      <dgm:prSet presAssocID="{99B61820-F79C-4C37-AFE5-1FCA4692FDC2}" presName="rootText3" presStyleLbl="asst1" presStyleIdx="2" presStyleCnt="3">
        <dgm:presLayoutVars>
          <dgm:chPref val="3"/>
        </dgm:presLayoutVars>
      </dgm:prSet>
      <dgm:spPr>
        <a:prstGeom prst="round2DiagRect">
          <a:avLst/>
        </a:prstGeom>
      </dgm:spPr>
    </dgm:pt>
    <dgm:pt modelId="{2FE369AF-539A-4C2A-96FB-A0F354D3C1B0}" type="pres">
      <dgm:prSet presAssocID="{99B61820-F79C-4C37-AFE5-1FCA4692FDC2}" presName="rootConnector3" presStyleLbl="asst1" presStyleIdx="2" presStyleCnt="3"/>
      <dgm:spPr/>
    </dgm:pt>
    <dgm:pt modelId="{AD0CAF20-08FD-4FDE-A642-45516EB82CB9}" type="pres">
      <dgm:prSet presAssocID="{99B61820-F79C-4C37-AFE5-1FCA4692FDC2}" presName="hierChild6" presStyleCnt="0"/>
      <dgm:spPr/>
    </dgm:pt>
    <dgm:pt modelId="{21D32B32-5AEB-4DEE-8C87-3E920084EE09}" type="pres">
      <dgm:prSet presAssocID="{99B61820-F79C-4C37-AFE5-1FCA4692FDC2}" presName="hierChild7" presStyleCnt="0"/>
      <dgm:spPr/>
    </dgm:pt>
  </dgm:ptLst>
  <dgm:cxnLst>
    <dgm:cxn modelId="{581C922E-F177-449E-AC3D-B062ABAAC962}" type="presOf" srcId="{02D93BD9-E093-4198-ACF9-85640CC4CC25}" destId="{256328B5-4250-46D9-9A2B-56E1988019F9}" srcOrd="1" destOrd="0" presId="urn:microsoft.com/office/officeart/2005/8/layout/orgChart1"/>
    <dgm:cxn modelId="{4E39DA0E-69F4-4B53-9467-F91AEADA1EA6}" type="presOf" srcId="{99B61820-F79C-4C37-AFE5-1FCA4692FDC2}" destId="{DC22420B-5C19-45A9-B8F6-17A7C0837698}" srcOrd="0" destOrd="0" presId="urn:microsoft.com/office/officeart/2005/8/layout/orgChart1"/>
    <dgm:cxn modelId="{9B9EF945-13EE-428A-A7E6-C2F710598A89}" srcId="{39BBE92E-163E-400F-8CDF-9CAC9E755941}" destId="{02D93BD9-E093-4198-ACF9-85640CC4CC25}" srcOrd="0" destOrd="0" parTransId="{AACE9C88-1BD9-481B-8428-F8CCF3E7CA4C}" sibTransId="{73D5D611-67C7-44D0-992D-DB42F6151B67}"/>
    <dgm:cxn modelId="{502C26B3-8E71-4004-995C-5C9BF408B949}" type="presOf" srcId="{1C87C34E-4B75-45C9-BA74-8D5FB1D27B1B}" destId="{5258925C-16B7-4337-B38E-4BCD4187547E}" srcOrd="1" destOrd="0" presId="urn:microsoft.com/office/officeart/2005/8/layout/orgChart1"/>
    <dgm:cxn modelId="{243532C5-BE5D-48C1-AD6B-5C2AD172ED7C}" srcId="{02D93BD9-E093-4198-ACF9-85640CC4CC25}" destId="{1C87C34E-4B75-45C9-BA74-8D5FB1D27B1B}" srcOrd="0" destOrd="0" parTransId="{01A0B606-F24D-4710-8D3E-F6095E224F0D}" sibTransId="{6B123538-B545-45A5-8451-6BA9AD2FA38C}"/>
    <dgm:cxn modelId="{469B4817-8DF3-4BD3-8DEA-D1AA64280392}" srcId="{02D93BD9-E093-4198-ACF9-85640CC4CC25}" destId="{99B61820-F79C-4C37-AFE5-1FCA4692FDC2}" srcOrd="2" destOrd="0" parTransId="{B4D2A0CA-63D8-4BAF-96C3-4175AB86FB67}" sibTransId="{377EE38A-3A44-40EC-BB9D-328B4D8F1513}"/>
    <dgm:cxn modelId="{150892C9-860F-4B94-93FC-037E76852B9A}" type="presOf" srcId="{1C87C34E-4B75-45C9-BA74-8D5FB1D27B1B}" destId="{F57E0AA3-0CEC-4098-B103-8582E99CE97C}" srcOrd="0" destOrd="0" presId="urn:microsoft.com/office/officeart/2005/8/layout/orgChart1"/>
    <dgm:cxn modelId="{EBCC1722-8C09-4486-B359-82E67BE55AAD}" type="presOf" srcId="{02D93BD9-E093-4198-ACF9-85640CC4CC25}" destId="{189A41D8-99FC-4C8A-A8B9-9B68D60DC0F0}" srcOrd="0" destOrd="0" presId="urn:microsoft.com/office/officeart/2005/8/layout/orgChart1"/>
    <dgm:cxn modelId="{B4B319D1-5C15-4531-910E-D0733D91ADB9}" type="presOf" srcId="{B455A058-5AE9-45D1-95E4-38EDF4035BBC}" destId="{B8188773-0C3D-46E5-BAF0-2FE8E7811F84}" srcOrd="1" destOrd="0" presId="urn:microsoft.com/office/officeart/2005/8/layout/orgChart1"/>
    <dgm:cxn modelId="{33BE376C-2E84-4689-89A1-EC4EB3D6E458}" srcId="{02D93BD9-E093-4198-ACF9-85640CC4CC25}" destId="{B455A058-5AE9-45D1-95E4-38EDF4035BBC}" srcOrd="1" destOrd="0" parTransId="{FB8B61C5-FEFF-45C1-A16D-8F66BF58F4A4}" sibTransId="{A2461652-8278-4497-A0F6-897C567286B1}"/>
    <dgm:cxn modelId="{F72A1E25-DF03-425F-ACA7-44BAD5EF1AAC}" type="presOf" srcId="{99B61820-F79C-4C37-AFE5-1FCA4692FDC2}" destId="{2FE369AF-539A-4C2A-96FB-A0F354D3C1B0}" srcOrd="1" destOrd="0" presId="urn:microsoft.com/office/officeart/2005/8/layout/orgChart1"/>
    <dgm:cxn modelId="{E7828855-5255-444D-A4A0-B4C5E30943F7}" type="presOf" srcId="{39BBE92E-163E-400F-8CDF-9CAC9E755941}" destId="{FE3FA0AD-CEA3-42F2-983C-0117BD0FE81F}" srcOrd="0" destOrd="0" presId="urn:microsoft.com/office/officeart/2005/8/layout/orgChart1"/>
    <dgm:cxn modelId="{55CC29E5-8865-404A-82F7-7A2F027313A8}" type="presOf" srcId="{B455A058-5AE9-45D1-95E4-38EDF4035BBC}" destId="{C65B44D0-4BFF-4819-A413-CFEEBA2DE8C9}" srcOrd="0" destOrd="0" presId="urn:microsoft.com/office/officeart/2005/8/layout/orgChart1"/>
    <dgm:cxn modelId="{DA0A32DE-9B5A-4299-9D7B-246F9B834E93}" type="presOf" srcId="{01A0B606-F24D-4710-8D3E-F6095E224F0D}" destId="{728214AB-CB9D-4847-A423-A54DF84E73A3}" srcOrd="0" destOrd="0" presId="urn:microsoft.com/office/officeart/2005/8/layout/orgChart1"/>
    <dgm:cxn modelId="{A06FDB1C-7888-4DE7-8636-344C373BF40E}" type="presOf" srcId="{B4D2A0CA-63D8-4BAF-96C3-4175AB86FB67}" destId="{C81F8D68-7BEC-48DB-9924-98CFABE16863}" srcOrd="0" destOrd="0" presId="urn:microsoft.com/office/officeart/2005/8/layout/orgChart1"/>
    <dgm:cxn modelId="{977517C6-CA23-4438-980E-DFC221367A67}" type="presOf" srcId="{FB8B61C5-FEFF-45C1-A16D-8F66BF58F4A4}" destId="{58D6572D-40B9-434F-ACCB-701BA677012C}" srcOrd="0" destOrd="0" presId="urn:microsoft.com/office/officeart/2005/8/layout/orgChart1"/>
    <dgm:cxn modelId="{1DA75950-A058-4EF2-9AF0-BC302E55A545}" type="presParOf" srcId="{FE3FA0AD-CEA3-42F2-983C-0117BD0FE81F}" destId="{3D25B8C6-C6A5-49F4-B711-10CD8B8C1AC8}" srcOrd="0" destOrd="0" presId="urn:microsoft.com/office/officeart/2005/8/layout/orgChart1"/>
    <dgm:cxn modelId="{D0E605DC-C317-4933-B0EF-CBA84B264767}" type="presParOf" srcId="{3D25B8C6-C6A5-49F4-B711-10CD8B8C1AC8}" destId="{8B9EC5C6-8DC3-479F-969E-5F2B89D69C5F}" srcOrd="0" destOrd="0" presId="urn:microsoft.com/office/officeart/2005/8/layout/orgChart1"/>
    <dgm:cxn modelId="{0AC49F4D-1254-470F-B65B-BE0584F805CF}" type="presParOf" srcId="{8B9EC5C6-8DC3-479F-969E-5F2B89D69C5F}" destId="{189A41D8-99FC-4C8A-A8B9-9B68D60DC0F0}" srcOrd="0" destOrd="0" presId="urn:microsoft.com/office/officeart/2005/8/layout/orgChart1"/>
    <dgm:cxn modelId="{BCEBA73E-78A2-4B9C-850A-65DB98D5B8AF}" type="presParOf" srcId="{8B9EC5C6-8DC3-479F-969E-5F2B89D69C5F}" destId="{256328B5-4250-46D9-9A2B-56E1988019F9}" srcOrd="1" destOrd="0" presId="urn:microsoft.com/office/officeart/2005/8/layout/orgChart1"/>
    <dgm:cxn modelId="{D88A2C77-65C8-4C6C-A4AC-64CA227D2D89}" type="presParOf" srcId="{3D25B8C6-C6A5-49F4-B711-10CD8B8C1AC8}" destId="{22FB742C-F447-4580-9330-023F3D66891C}" srcOrd="1" destOrd="0" presId="urn:microsoft.com/office/officeart/2005/8/layout/orgChart1"/>
    <dgm:cxn modelId="{5E946F9D-DD50-4992-8CB4-7CCF5EC4BDCF}" type="presParOf" srcId="{3D25B8C6-C6A5-49F4-B711-10CD8B8C1AC8}" destId="{6EF62B37-2C3E-4353-ACEC-0033703836FD}" srcOrd="2" destOrd="0" presId="urn:microsoft.com/office/officeart/2005/8/layout/orgChart1"/>
    <dgm:cxn modelId="{6105C57B-AB68-4F8B-B886-839A3C439D61}" type="presParOf" srcId="{6EF62B37-2C3E-4353-ACEC-0033703836FD}" destId="{728214AB-CB9D-4847-A423-A54DF84E73A3}" srcOrd="0" destOrd="0" presId="urn:microsoft.com/office/officeart/2005/8/layout/orgChart1"/>
    <dgm:cxn modelId="{9F7CB93A-EE52-4F31-905B-8AB406C7BE96}" type="presParOf" srcId="{6EF62B37-2C3E-4353-ACEC-0033703836FD}" destId="{01A65855-D733-4596-9077-EF89402D5A77}" srcOrd="1" destOrd="0" presId="urn:microsoft.com/office/officeart/2005/8/layout/orgChart1"/>
    <dgm:cxn modelId="{CED9BDED-5F3C-402E-8460-DD0581D0BDD0}" type="presParOf" srcId="{01A65855-D733-4596-9077-EF89402D5A77}" destId="{9DD08D2E-83A8-4A7F-B132-F585066DA5F5}" srcOrd="0" destOrd="0" presId="urn:microsoft.com/office/officeart/2005/8/layout/orgChart1"/>
    <dgm:cxn modelId="{2DEC7D76-4783-4BDA-9951-175781DBBE2A}" type="presParOf" srcId="{9DD08D2E-83A8-4A7F-B132-F585066DA5F5}" destId="{F57E0AA3-0CEC-4098-B103-8582E99CE97C}" srcOrd="0" destOrd="0" presId="urn:microsoft.com/office/officeart/2005/8/layout/orgChart1"/>
    <dgm:cxn modelId="{5F94C293-61FF-4FB9-9A54-237582C92C0B}" type="presParOf" srcId="{9DD08D2E-83A8-4A7F-B132-F585066DA5F5}" destId="{5258925C-16B7-4337-B38E-4BCD4187547E}" srcOrd="1" destOrd="0" presId="urn:microsoft.com/office/officeart/2005/8/layout/orgChart1"/>
    <dgm:cxn modelId="{30B0C89D-FD30-4E61-8504-3D23F460918D}" type="presParOf" srcId="{01A65855-D733-4596-9077-EF89402D5A77}" destId="{04136755-451D-47DC-BE12-2CE916027701}" srcOrd="1" destOrd="0" presId="urn:microsoft.com/office/officeart/2005/8/layout/orgChart1"/>
    <dgm:cxn modelId="{12686CF7-E04F-4016-8DB9-AE9F980B7128}" type="presParOf" srcId="{01A65855-D733-4596-9077-EF89402D5A77}" destId="{F01CAD08-BAA9-4DFA-A424-742D2CDB9448}" srcOrd="2" destOrd="0" presId="urn:microsoft.com/office/officeart/2005/8/layout/orgChart1"/>
    <dgm:cxn modelId="{612DB6F5-4E58-468E-8CF1-8153CF3FE9BB}" type="presParOf" srcId="{6EF62B37-2C3E-4353-ACEC-0033703836FD}" destId="{58D6572D-40B9-434F-ACCB-701BA677012C}" srcOrd="2" destOrd="0" presId="urn:microsoft.com/office/officeart/2005/8/layout/orgChart1"/>
    <dgm:cxn modelId="{3D0A5C92-168C-451A-ABAA-C905B17D72D3}" type="presParOf" srcId="{6EF62B37-2C3E-4353-ACEC-0033703836FD}" destId="{D1D1D730-3BD8-4E5C-AD94-1D51E48139F7}" srcOrd="3" destOrd="0" presId="urn:microsoft.com/office/officeart/2005/8/layout/orgChart1"/>
    <dgm:cxn modelId="{902C431F-B7C8-4199-8207-429410C7CAC4}" type="presParOf" srcId="{D1D1D730-3BD8-4E5C-AD94-1D51E48139F7}" destId="{138269F0-0BF4-4769-80EE-0C9550DF69B8}" srcOrd="0" destOrd="0" presId="urn:microsoft.com/office/officeart/2005/8/layout/orgChart1"/>
    <dgm:cxn modelId="{D2081943-60B4-406B-A7A6-171FDE861B9D}" type="presParOf" srcId="{138269F0-0BF4-4769-80EE-0C9550DF69B8}" destId="{C65B44D0-4BFF-4819-A413-CFEEBA2DE8C9}" srcOrd="0" destOrd="0" presId="urn:microsoft.com/office/officeart/2005/8/layout/orgChart1"/>
    <dgm:cxn modelId="{5847AEF6-0659-426A-81EF-B4AF98FFF8C2}" type="presParOf" srcId="{138269F0-0BF4-4769-80EE-0C9550DF69B8}" destId="{B8188773-0C3D-46E5-BAF0-2FE8E7811F84}" srcOrd="1" destOrd="0" presId="urn:microsoft.com/office/officeart/2005/8/layout/orgChart1"/>
    <dgm:cxn modelId="{EA796125-F1DF-45AD-8C49-B168839818EC}" type="presParOf" srcId="{D1D1D730-3BD8-4E5C-AD94-1D51E48139F7}" destId="{F937479B-3125-45E2-920C-914AC8BF60AE}" srcOrd="1" destOrd="0" presId="urn:microsoft.com/office/officeart/2005/8/layout/orgChart1"/>
    <dgm:cxn modelId="{13C33456-1FF7-44E7-8C6E-E41E596D2352}" type="presParOf" srcId="{D1D1D730-3BD8-4E5C-AD94-1D51E48139F7}" destId="{3EE00995-EEF8-4739-A04E-ACE02F3DA0E1}" srcOrd="2" destOrd="0" presId="urn:microsoft.com/office/officeart/2005/8/layout/orgChart1"/>
    <dgm:cxn modelId="{F1B40DDF-C21A-4162-A358-881882165127}" type="presParOf" srcId="{6EF62B37-2C3E-4353-ACEC-0033703836FD}" destId="{C81F8D68-7BEC-48DB-9924-98CFABE16863}" srcOrd="4" destOrd="0" presId="urn:microsoft.com/office/officeart/2005/8/layout/orgChart1"/>
    <dgm:cxn modelId="{CD1328A9-526F-4A8D-A7DA-2BA3CB268645}" type="presParOf" srcId="{6EF62B37-2C3E-4353-ACEC-0033703836FD}" destId="{EAC4B07D-9E26-4B44-A5EE-E008BAB839F2}" srcOrd="5" destOrd="0" presId="urn:microsoft.com/office/officeart/2005/8/layout/orgChart1"/>
    <dgm:cxn modelId="{DA590F0C-47A9-4603-A7A7-6EEF73FC1E47}" type="presParOf" srcId="{EAC4B07D-9E26-4B44-A5EE-E008BAB839F2}" destId="{4B5B4135-49DF-4456-8B48-BC12C6E35F40}" srcOrd="0" destOrd="0" presId="urn:microsoft.com/office/officeart/2005/8/layout/orgChart1"/>
    <dgm:cxn modelId="{3311A910-1DCA-4435-B594-67235090126E}" type="presParOf" srcId="{4B5B4135-49DF-4456-8B48-BC12C6E35F40}" destId="{DC22420B-5C19-45A9-B8F6-17A7C0837698}" srcOrd="0" destOrd="0" presId="urn:microsoft.com/office/officeart/2005/8/layout/orgChart1"/>
    <dgm:cxn modelId="{1D44D54F-34BD-4E79-BBB4-4EEB5D3D74E7}" type="presParOf" srcId="{4B5B4135-49DF-4456-8B48-BC12C6E35F40}" destId="{2FE369AF-539A-4C2A-96FB-A0F354D3C1B0}" srcOrd="1" destOrd="0" presId="urn:microsoft.com/office/officeart/2005/8/layout/orgChart1"/>
    <dgm:cxn modelId="{58F661D2-CFE9-46C3-A2E2-5626F722CA29}" type="presParOf" srcId="{EAC4B07D-9E26-4B44-A5EE-E008BAB839F2}" destId="{AD0CAF20-08FD-4FDE-A642-45516EB82CB9}" srcOrd="1" destOrd="0" presId="urn:microsoft.com/office/officeart/2005/8/layout/orgChart1"/>
    <dgm:cxn modelId="{990AFFD2-3925-4E2B-99FF-AB38E743AF3D}" type="presParOf" srcId="{EAC4B07D-9E26-4B44-A5EE-E008BAB839F2}" destId="{21D32B32-5AEB-4DEE-8C87-3E920084EE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F8D68-7BEC-48DB-9924-98CFABE16863}">
      <dsp:nvSpPr>
        <dsp:cNvPr id="0" name=""/>
        <dsp:cNvSpPr/>
      </dsp:nvSpPr>
      <dsp:spPr>
        <a:xfrm>
          <a:off x="2879704" y="835322"/>
          <a:ext cx="175223" cy="1952495"/>
        </a:xfrm>
        <a:custGeom>
          <a:avLst/>
          <a:gdLst/>
          <a:ahLst/>
          <a:cxnLst/>
          <a:rect l="0" t="0" r="0" b="0"/>
          <a:pathLst>
            <a:path>
              <a:moveTo>
                <a:pt x="175223" y="0"/>
              </a:moveTo>
              <a:lnTo>
                <a:pt x="175223" y="1952495"/>
              </a:lnTo>
              <a:lnTo>
                <a:pt x="0" y="19524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6572D-40B9-434F-ACCB-701BA677012C}">
      <dsp:nvSpPr>
        <dsp:cNvPr id="0" name=""/>
        <dsp:cNvSpPr/>
      </dsp:nvSpPr>
      <dsp:spPr>
        <a:xfrm>
          <a:off x="3054927" y="835322"/>
          <a:ext cx="175223" cy="76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647"/>
              </a:lnTo>
              <a:lnTo>
                <a:pt x="175223" y="7676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14AB-CB9D-4847-A423-A54DF84E73A3}">
      <dsp:nvSpPr>
        <dsp:cNvPr id="0" name=""/>
        <dsp:cNvSpPr/>
      </dsp:nvSpPr>
      <dsp:spPr>
        <a:xfrm>
          <a:off x="2879704" y="835322"/>
          <a:ext cx="175223" cy="767647"/>
        </a:xfrm>
        <a:custGeom>
          <a:avLst/>
          <a:gdLst/>
          <a:ahLst/>
          <a:cxnLst/>
          <a:rect l="0" t="0" r="0" b="0"/>
          <a:pathLst>
            <a:path>
              <a:moveTo>
                <a:pt x="175223" y="0"/>
              </a:moveTo>
              <a:lnTo>
                <a:pt x="175223" y="767647"/>
              </a:lnTo>
              <a:lnTo>
                <a:pt x="0" y="7676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A41D8-99FC-4C8A-A8B9-9B68D60DC0F0}">
      <dsp:nvSpPr>
        <dsp:cNvPr id="0" name=""/>
        <dsp:cNvSpPr/>
      </dsp:nvSpPr>
      <dsp:spPr>
        <a:xfrm>
          <a:off x="2220528" y="923"/>
          <a:ext cx="1668799" cy="8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Playera</a:t>
          </a:r>
          <a:endParaRPr lang="es-ES" sz="3900" kern="1200" dirty="0"/>
        </a:p>
      </dsp:txBody>
      <dsp:txXfrm>
        <a:off x="2220528" y="923"/>
        <a:ext cx="1668799" cy="834399"/>
      </dsp:txXfrm>
    </dsp:sp>
    <dsp:sp modelId="{F57E0AA3-0CEC-4098-B103-8582E99CE97C}">
      <dsp:nvSpPr>
        <dsp:cNvPr id="0" name=""/>
        <dsp:cNvSpPr/>
      </dsp:nvSpPr>
      <dsp:spPr>
        <a:xfrm>
          <a:off x="1210904" y="1185770"/>
          <a:ext cx="1668799" cy="834399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COSTO</a:t>
          </a:r>
          <a:endParaRPr lang="es-ES" sz="3900" kern="1200" dirty="0"/>
        </a:p>
      </dsp:txBody>
      <dsp:txXfrm>
        <a:off x="1251636" y="1226502"/>
        <a:ext cx="1587335" cy="752935"/>
      </dsp:txXfrm>
    </dsp:sp>
    <dsp:sp modelId="{C65B44D0-4BFF-4819-A413-CFEEBA2DE8C9}">
      <dsp:nvSpPr>
        <dsp:cNvPr id="0" name=""/>
        <dsp:cNvSpPr/>
      </dsp:nvSpPr>
      <dsp:spPr>
        <a:xfrm>
          <a:off x="3230151" y="1185770"/>
          <a:ext cx="1668799" cy="834399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SAM</a:t>
          </a:r>
          <a:endParaRPr lang="es-ES" sz="3900" kern="1200" dirty="0"/>
        </a:p>
      </dsp:txBody>
      <dsp:txXfrm>
        <a:off x="3270883" y="1226502"/>
        <a:ext cx="1587335" cy="752935"/>
      </dsp:txXfrm>
    </dsp:sp>
    <dsp:sp modelId="{DC22420B-5C19-45A9-B8F6-17A7C0837698}">
      <dsp:nvSpPr>
        <dsp:cNvPr id="0" name=""/>
        <dsp:cNvSpPr/>
      </dsp:nvSpPr>
      <dsp:spPr>
        <a:xfrm>
          <a:off x="1210904" y="2370618"/>
          <a:ext cx="1668799" cy="834399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HILO</a:t>
          </a:r>
          <a:endParaRPr lang="es-ES" sz="3900" kern="1200" dirty="0"/>
        </a:p>
      </dsp:txBody>
      <dsp:txXfrm>
        <a:off x="1251636" y="2411350"/>
        <a:ext cx="1587335" cy="75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Examen primer departamental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Martínez flores  Charlotte Sinaí</a:t>
            </a:r>
          </a:p>
        </p:txBody>
      </p:sp>
    </p:spTree>
    <p:extLst>
      <p:ext uri="{BB962C8B-B14F-4D97-AF65-F5344CB8AC3E}">
        <p14:creationId xmlns:p14="http://schemas.microsoft.com/office/powerpoint/2010/main" val="28039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4951276"/>
              </p:ext>
            </p:extLst>
          </p:nvPr>
        </p:nvGraphicFramePr>
        <p:xfrm>
          <a:off x="3104801" y="168333"/>
          <a:ext cx="6109856" cy="320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8636923" y="1174864"/>
            <a:ext cx="2335878" cy="131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INGRESAR</a:t>
            </a:r>
          </a:p>
          <a:p>
            <a:pPr algn="ctr"/>
            <a:r>
              <a:rPr lang="es-MX" dirty="0" smtClean="0"/>
              <a:t>TIEMPO POR COSTURA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7938654" y="1722119"/>
            <a:ext cx="84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8728363" y="2746663"/>
            <a:ext cx="1870363" cy="1255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SUMAR TIEMPOS PARA SAM</a:t>
            </a:r>
            <a:endParaRPr lang="es-MX" dirty="0"/>
          </a:p>
        </p:txBody>
      </p:sp>
      <p:cxnSp>
        <p:nvCxnSpPr>
          <p:cNvPr id="11" name="Conector recto 10"/>
          <p:cNvCxnSpPr>
            <a:stCxn id="5" idx="4"/>
            <a:endCxn id="9" idx="0"/>
          </p:cNvCxnSpPr>
          <p:nvPr/>
        </p:nvCxnSpPr>
        <p:spPr>
          <a:xfrm flipH="1">
            <a:off x="9663545" y="2488276"/>
            <a:ext cx="141317" cy="25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019992" y="1305100"/>
            <a:ext cx="1679171" cy="127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COSTO= 0.70*SAM</a:t>
            </a:r>
            <a:endParaRPr lang="es-MX" dirty="0"/>
          </a:p>
        </p:txBody>
      </p:sp>
      <p:cxnSp>
        <p:nvCxnSpPr>
          <p:cNvPr id="15" name="Conector recto 14"/>
          <p:cNvCxnSpPr>
            <a:stCxn id="13" idx="6"/>
          </p:cNvCxnSpPr>
          <p:nvPr/>
        </p:nvCxnSpPr>
        <p:spPr>
          <a:xfrm flipV="1">
            <a:off x="3699163" y="19410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699163" y="1826027"/>
            <a:ext cx="698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11084" y="2754976"/>
            <a:ext cx="2452255" cy="1479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INGRESAR HILO GASTADO POR COSTURA</a:t>
            </a:r>
            <a:endParaRPr lang="es-MX" dirty="0"/>
          </a:p>
        </p:txBody>
      </p:sp>
      <p:sp>
        <p:nvSpPr>
          <p:cNvPr id="21" name="Elipse 20"/>
          <p:cNvSpPr/>
          <p:nvPr/>
        </p:nvSpPr>
        <p:spPr>
          <a:xfrm>
            <a:off x="1390301" y="4622568"/>
            <a:ext cx="2473037" cy="1082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SUMAR HILO PARA SACAR HILO TOTAL</a:t>
            </a:r>
            <a:endParaRPr lang="es-MX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4015047" y="37157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2859578" y="2867891"/>
            <a:ext cx="153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0" idx="4"/>
            <a:endCxn id="21" idx="0"/>
          </p:cNvCxnSpPr>
          <p:nvPr/>
        </p:nvCxnSpPr>
        <p:spPr>
          <a:xfrm flipH="1">
            <a:off x="2626820" y="4234641"/>
            <a:ext cx="10392" cy="3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8980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163</TotalTime>
  <Words>33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Gota</vt:lpstr>
      <vt:lpstr>Examen primer departamental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primer departamental</dc:title>
  <dc:creator>Itzel Argelia Hernandez Juarez</dc:creator>
  <cp:lastModifiedBy>Itzel Argelia Hernandez Juarez</cp:lastModifiedBy>
  <cp:revision>4</cp:revision>
  <dcterms:created xsi:type="dcterms:W3CDTF">2023-03-06T19:08:48Z</dcterms:created>
  <dcterms:modified xsi:type="dcterms:W3CDTF">2023-03-06T21:52:31Z</dcterms:modified>
</cp:coreProperties>
</file>