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9647-6AAA-44CB-802C-459A5421E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B613C-572E-4C50-8197-213F47A6A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22585-87A9-40E5-932D-5C32BC02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477-3A02-4B11-A85E-F6011B3812C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CA1B4-1DCA-4059-8F2C-85C316D1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903EF-1450-40B3-BA4A-FCEDD7A4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9CB-7165-46B0-9BB9-48F3F4098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8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0114-6918-49DE-9113-1C1BDF10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35054-0DD8-4099-BA91-7ECDA1A71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A3034-4CE8-4D5C-9FAF-F98B18FB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477-3A02-4B11-A85E-F6011B3812C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417AA-7472-4DCC-B272-13DD3DE04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E3A7C-C11A-4BD7-9297-2933B473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9CB-7165-46B0-9BB9-48F3F4098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1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7D66D-C7B6-4849-87F0-E13FE9AD6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54FC2-DF1E-44A1-8FED-A5CF92B48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C50E6-88BC-4553-829A-E680F762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477-3A02-4B11-A85E-F6011B3812C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C689F-7172-4C8C-83F9-8E510941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5C162-9F00-42F0-A38B-33CA5B24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9CB-7165-46B0-9BB9-48F3F4098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4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D166-BD8C-4128-9565-A48C90DE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AC144-9F5F-4379-BFF5-93154DDD0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3DBB-8314-4D8D-963C-7A4F341D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477-3A02-4B11-A85E-F6011B3812C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37559-A1CA-4170-8165-3BFE5EC0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E41E2-1074-497B-A75B-70794590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9CB-7165-46B0-9BB9-48F3F4098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6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E295-6A60-49C9-9954-4142787F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21B48-9CD7-40CC-94E4-9CC80B9EE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3596A-3F64-4639-A244-C6CBA136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477-3A02-4B11-A85E-F6011B3812C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ECAB3-3AF5-4A1D-AEFD-8F559281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29CB1-8681-4F4A-AF16-798401F8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9CB-7165-46B0-9BB9-48F3F4098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9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8B08-81CC-4C8D-B189-27A035C8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15114-ED75-4C8A-BABD-4997906B1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AA28A-2218-4884-AD27-CB6DDE794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483EF-6494-4BB9-8F80-092B9675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477-3A02-4B11-A85E-F6011B3812C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25A7D-7A4D-4328-B88F-AB08430A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902C5-507B-418C-A3EA-5BEBB6DF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9CB-7165-46B0-9BB9-48F3F4098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3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EE1E-FC59-406D-A0F6-EC9BAC22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596D1-6DC9-442C-B016-97EA44FBC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38EB2-7D54-4BC9-93B0-1F37FFB08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E231B-D290-4C62-B56E-608DAE73B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0FFB4-451E-4A37-88CC-48A94A26C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5800BD-FA98-4E93-A225-3CCEF36A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477-3A02-4B11-A85E-F6011B3812C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7F5FC1-BB69-4C32-B5EC-889BDEED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E25CEF-FA21-4A32-9B58-69EA6C20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9CB-7165-46B0-9BB9-48F3F4098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4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F57A-B8EA-4125-93CB-B3C2B630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078D7-8E83-4904-9FC6-CBCE906F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477-3A02-4B11-A85E-F6011B3812C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47D34-4953-4152-906E-73ACF7E2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CCD1F-8289-4383-BD12-C493A36E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9CB-7165-46B0-9BB9-48F3F4098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99EDA-6B7C-4F29-B444-30526BD4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477-3A02-4B11-A85E-F6011B3812C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C8073-C474-40D0-9E2E-D7F972A3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65A52-9401-4E26-B6AB-459CD6A6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9CB-7165-46B0-9BB9-48F3F4098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2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FD06-C346-411A-9F8F-5B96B20A5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09B4-97AD-4927-A4B7-79F4CE81B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686F4-FF9B-4B52-AD34-BAC71FD8A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FE175-E24F-4B07-BED8-C7D78D0C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477-3A02-4B11-A85E-F6011B3812C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5FD36-09C7-4202-AF4F-3BC868FB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1B5BA-6CC3-416E-93DF-CEEA42FC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9CB-7165-46B0-9BB9-48F3F4098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2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3C89-2220-4582-BDF4-CBD58C0D5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CDDD5-2EE0-4EFD-ACAE-1D55BD749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9E9E5-632E-461F-A9F7-19F28C810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E4F86-1096-4994-B94E-920B1ACD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477-3A02-4B11-A85E-F6011B3812C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0CCFD-47FB-4623-9707-923C86D3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A46FD-07D7-4DE0-8665-7EF88DBA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9CB-7165-46B0-9BB9-48F3F4098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8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8A109-0F06-48F4-874E-3B4722FC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1E292-03C4-4222-9C3D-508E7C52F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496D7-E959-4AC8-A6AB-439CECB38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08477-3A02-4B11-A85E-F6011B3812C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2C8C6-236D-46A1-88FD-A9FD8C0A7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EC8E0-C5BB-4FC6-BCE2-355BECCAC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619CB-7165-46B0-9BB9-48F3F4098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5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2153BB-199F-4C53-9278-636F19FFE1DD}"/>
              </a:ext>
            </a:extLst>
          </p:cNvPr>
          <p:cNvSpPr/>
          <p:nvPr/>
        </p:nvSpPr>
        <p:spPr>
          <a:xfrm>
            <a:off x="5155428" y="2890661"/>
            <a:ext cx="935306" cy="159263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D7C4525-9E6D-485F-9A00-03E568BA4F4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24422" y="3408768"/>
            <a:ext cx="541090" cy="4927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671C616-08C8-4963-8139-4FFE488278ED}"/>
              </a:ext>
            </a:extLst>
          </p:cNvPr>
          <p:cNvSpPr/>
          <p:nvPr/>
        </p:nvSpPr>
        <p:spPr>
          <a:xfrm>
            <a:off x="4858269" y="3229353"/>
            <a:ext cx="180667" cy="15523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FF96DB5-9A69-436F-B0B4-FBEFB8C1D0A7}"/>
              </a:ext>
            </a:extLst>
          </p:cNvPr>
          <p:cNvCxnSpPr>
            <a:stCxn id="12" idx="6"/>
          </p:cNvCxnSpPr>
          <p:nvPr/>
        </p:nvCxnSpPr>
        <p:spPr>
          <a:xfrm flipV="1">
            <a:off x="5038935" y="3306969"/>
            <a:ext cx="31011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27846E8-7F61-4CD7-AE8D-A73BC0F9A8F9}"/>
              </a:ext>
            </a:extLst>
          </p:cNvPr>
          <p:cNvSpPr/>
          <p:nvPr/>
        </p:nvSpPr>
        <p:spPr>
          <a:xfrm>
            <a:off x="5349051" y="3123883"/>
            <a:ext cx="556263" cy="36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B56D45-EBD7-417D-8AD3-E2D5D4BE5688}"/>
              </a:ext>
            </a:extLst>
          </p:cNvPr>
          <p:cNvSpPr/>
          <p:nvPr/>
        </p:nvSpPr>
        <p:spPr>
          <a:xfrm>
            <a:off x="7710881" y="2889639"/>
            <a:ext cx="936288" cy="161380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C7848B-F9B5-44F9-AB56-B98AAC3BEFD5}"/>
              </a:ext>
            </a:extLst>
          </p:cNvPr>
          <p:cNvSpPr/>
          <p:nvPr/>
        </p:nvSpPr>
        <p:spPr>
          <a:xfrm>
            <a:off x="7905486" y="3151457"/>
            <a:ext cx="555176" cy="36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99240F-981C-4D62-B90F-CA081E396974}"/>
              </a:ext>
            </a:extLst>
          </p:cNvPr>
          <p:cNvSpPr/>
          <p:nvPr/>
        </p:nvSpPr>
        <p:spPr>
          <a:xfrm>
            <a:off x="10262385" y="2889639"/>
            <a:ext cx="936288" cy="15936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02F734-B0D4-45FF-9BE9-7382E340F285}"/>
              </a:ext>
            </a:extLst>
          </p:cNvPr>
          <p:cNvSpPr/>
          <p:nvPr/>
        </p:nvSpPr>
        <p:spPr>
          <a:xfrm>
            <a:off x="10445213" y="3168792"/>
            <a:ext cx="556263" cy="377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E99D1F2-AFBA-4318-8126-1B265CED09A1}"/>
              </a:ext>
            </a:extLst>
          </p:cNvPr>
          <p:cNvCxnSpPr>
            <a:cxnSpLocks/>
            <a:endCxn id="12" idx="2"/>
          </p:cNvCxnSpPr>
          <p:nvPr/>
        </p:nvCxnSpPr>
        <p:spPr>
          <a:xfrm rot="16200000" flipV="1">
            <a:off x="7487342" y="677898"/>
            <a:ext cx="618707" cy="5876852"/>
          </a:xfrm>
          <a:prstGeom prst="bentConnector4">
            <a:avLst>
              <a:gd name="adj1" fmla="val 24340"/>
              <a:gd name="adj2" fmla="val 103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8B2744-67CE-4F21-9297-3C1EE79E59DF}"/>
              </a:ext>
            </a:extLst>
          </p:cNvPr>
          <p:cNvCxnSpPr/>
          <p:nvPr/>
        </p:nvCxnSpPr>
        <p:spPr>
          <a:xfrm flipV="1">
            <a:off x="8162549" y="3774362"/>
            <a:ext cx="0" cy="165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5B4A822-75D0-486C-98B8-9C3BEC000390}"/>
              </a:ext>
            </a:extLst>
          </p:cNvPr>
          <p:cNvSpPr/>
          <p:nvPr/>
        </p:nvSpPr>
        <p:spPr>
          <a:xfrm>
            <a:off x="7384995" y="3250913"/>
            <a:ext cx="180667" cy="15523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93185C-2E70-4668-9987-B36C7CAFEDA1}"/>
              </a:ext>
            </a:extLst>
          </p:cNvPr>
          <p:cNvCxnSpPr>
            <a:cxnSpLocks/>
            <a:stCxn id="38" idx="6"/>
            <a:endCxn id="22" idx="1"/>
          </p:cNvCxnSpPr>
          <p:nvPr/>
        </p:nvCxnSpPr>
        <p:spPr>
          <a:xfrm>
            <a:off x="7565662" y="3328530"/>
            <a:ext cx="339824" cy="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E27E993-5734-43E7-A7A6-2C0B2DCA4902}"/>
              </a:ext>
            </a:extLst>
          </p:cNvPr>
          <p:cNvCxnSpPr>
            <a:endCxn id="38" idx="2"/>
          </p:cNvCxnSpPr>
          <p:nvPr/>
        </p:nvCxnSpPr>
        <p:spPr>
          <a:xfrm rot="5400000" flipH="1" flipV="1">
            <a:off x="7089033" y="3478400"/>
            <a:ext cx="445831" cy="1460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D0977B8-4EE7-436D-BDFB-47931AC3F27E}"/>
              </a:ext>
            </a:extLst>
          </p:cNvPr>
          <p:cNvCxnSpPr>
            <a:cxnSpLocks/>
            <a:endCxn id="38" idx="4"/>
          </p:cNvCxnSpPr>
          <p:nvPr/>
        </p:nvCxnSpPr>
        <p:spPr>
          <a:xfrm rot="16200000" flipV="1">
            <a:off x="7452567" y="3428908"/>
            <a:ext cx="539652" cy="4941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9D16F77-D518-440D-BE26-AC63CCBE3E73}"/>
              </a:ext>
            </a:extLst>
          </p:cNvPr>
          <p:cNvSpPr/>
          <p:nvPr/>
        </p:nvSpPr>
        <p:spPr>
          <a:xfrm>
            <a:off x="9868744" y="3279812"/>
            <a:ext cx="180667" cy="15523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C444FA0-8AB3-48CA-897C-0A761FB546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011082" y="3399871"/>
            <a:ext cx="508503" cy="5822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B16316A-123A-4E9B-8980-2E2F561F75DF}"/>
              </a:ext>
            </a:extLst>
          </p:cNvPr>
          <p:cNvCxnSpPr>
            <a:cxnSpLocks/>
            <a:stCxn id="47" idx="6"/>
            <a:endCxn id="26" idx="1"/>
          </p:cNvCxnSpPr>
          <p:nvPr/>
        </p:nvCxnSpPr>
        <p:spPr>
          <a:xfrm flipV="1">
            <a:off x="10049410" y="3357429"/>
            <a:ext cx="395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8CA28F4-1D87-4886-B11A-9A239C1D2520}"/>
              </a:ext>
            </a:extLst>
          </p:cNvPr>
          <p:cNvCxnSpPr>
            <a:endCxn id="47" idx="2"/>
          </p:cNvCxnSpPr>
          <p:nvPr/>
        </p:nvCxnSpPr>
        <p:spPr>
          <a:xfrm rot="5400000" flipH="1" flipV="1">
            <a:off x="9578204" y="3490857"/>
            <a:ext cx="423968" cy="1571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4A8DE26-ADCE-45CF-B4EE-D64637628DEA}"/>
              </a:ext>
            </a:extLst>
          </p:cNvPr>
          <p:cNvSpPr/>
          <p:nvPr/>
        </p:nvSpPr>
        <p:spPr>
          <a:xfrm>
            <a:off x="5351809" y="4979700"/>
            <a:ext cx="556263" cy="1960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3CC2D73-F26D-40F5-BA31-C8D7A03C0AB9}"/>
              </a:ext>
            </a:extLst>
          </p:cNvPr>
          <p:cNvSpPr/>
          <p:nvPr/>
        </p:nvSpPr>
        <p:spPr>
          <a:xfrm>
            <a:off x="5351809" y="5175784"/>
            <a:ext cx="556263" cy="1960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032EA49-872E-4727-847F-7F32D9F1EF6E}"/>
              </a:ext>
            </a:extLst>
          </p:cNvPr>
          <p:cNvSpPr/>
          <p:nvPr/>
        </p:nvSpPr>
        <p:spPr>
          <a:xfrm>
            <a:off x="5345674" y="3918250"/>
            <a:ext cx="556263" cy="36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CCD16B1-877D-4CC9-B75A-A2CACC480440}"/>
              </a:ext>
            </a:extLst>
          </p:cNvPr>
          <p:cNvCxnSpPr>
            <a:cxnSpLocks/>
            <a:stCxn id="59" idx="0"/>
            <a:endCxn id="61" idx="2"/>
          </p:cNvCxnSpPr>
          <p:nvPr/>
        </p:nvCxnSpPr>
        <p:spPr>
          <a:xfrm flipH="1" flipV="1">
            <a:off x="5623805" y="4284424"/>
            <a:ext cx="6135" cy="69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CB8877C-189D-40AA-A0B2-9C3AAD932404}"/>
              </a:ext>
            </a:extLst>
          </p:cNvPr>
          <p:cNvSpPr/>
          <p:nvPr/>
        </p:nvSpPr>
        <p:spPr>
          <a:xfrm>
            <a:off x="7894468" y="4999912"/>
            <a:ext cx="556263" cy="1960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8D9081B-2948-4D5D-9691-9EA048284210}"/>
              </a:ext>
            </a:extLst>
          </p:cNvPr>
          <p:cNvSpPr/>
          <p:nvPr/>
        </p:nvSpPr>
        <p:spPr>
          <a:xfrm>
            <a:off x="7894468" y="5201660"/>
            <a:ext cx="556263" cy="1960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EC414E7-5983-4A06-9064-0C6606A438C3}"/>
              </a:ext>
            </a:extLst>
          </p:cNvPr>
          <p:cNvCxnSpPr>
            <a:cxnSpLocks/>
            <a:stCxn id="64" idx="0"/>
            <a:endCxn id="70" idx="2"/>
          </p:cNvCxnSpPr>
          <p:nvPr/>
        </p:nvCxnSpPr>
        <p:spPr>
          <a:xfrm flipH="1" flipV="1">
            <a:off x="8172489" y="4287114"/>
            <a:ext cx="110" cy="712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A8C7D94-2B15-4BDF-9740-E75D7E2FA0A2}"/>
              </a:ext>
            </a:extLst>
          </p:cNvPr>
          <p:cNvSpPr/>
          <p:nvPr/>
        </p:nvSpPr>
        <p:spPr>
          <a:xfrm>
            <a:off x="10456990" y="5014795"/>
            <a:ext cx="556263" cy="1960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A15CFD5-DD62-4658-A516-5C355C976736}"/>
              </a:ext>
            </a:extLst>
          </p:cNvPr>
          <p:cNvSpPr/>
          <p:nvPr/>
        </p:nvSpPr>
        <p:spPr>
          <a:xfrm>
            <a:off x="10456990" y="5210879"/>
            <a:ext cx="556263" cy="1960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1403E9D-0372-46CE-B908-594D0C63247B}"/>
              </a:ext>
            </a:extLst>
          </p:cNvPr>
          <p:cNvCxnSpPr>
            <a:cxnSpLocks/>
            <a:stCxn id="67" idx="0"/>
            <a:endCxn id="72" idx="2"/>
          </p:cNvCxnSpPr>
          <p:nvPr/>
        </p:nvCxnSpPr>
        <p:spPr>
          <a:xfrm flipH="1" flipV="1">
            <a:off x="10731778" y="4284424"/>
            <a:ext cx="3344" cy="73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711A4D95-CC89-4861-988A-E444C692211D}"/>
              </a:ext>
            </a:extLst>
          </p:cNvPr>
          <p:cNvSpPr/>
          <p:nvPr/>
        </p:nvSpPr>
        <p:spPr>
          <a:xfrm>
            <a:off x="7894358" y="3920940"/>
            <a:ext cx="556263" cy="36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AA2BB85-BA97-4528-8DC9-8B637A5766F6}"/>
              </a:ext>
            </a:extLst>
          </p:cNvPr>
          <p:cNvSpPr/>
          <p:nvPr/>
        </p:nvSpPr>
        <p:spPr>
          <a:xfrm>
            <a:off x="10453646" y="3918250"/>
            <a:ext cx="556263" cy="36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D291844-B65D-4F77-A523-77972AD2C836}"/>
              </a:ext>
            </a:extLst>
          </p:cNvPr>
          <p:cNvSpPr/>
          <p:nvPr/>
        </p:nvSpPr>
        <p:spPr>
          <a:xfrm>
            <a:off x="3785695" y="2753791"/>
            <a:ext cx="164242" cy="508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132CA7E-437A-4734-B975-D5EF43C17647}"/>
              </a:ext>
            </a:extLst>
          </p:cNvPr>
          <p:cNvSpPr/>
          <p:nvPr/>
        </p:nvSpPr>
        <p:spPr>
          <a:xfrm>
            <a:off x="4015634" y="3000753"/>
            <a:ext cx="164242" cy="26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B02D744-2301-4707-BF61-05000BE416CD}"/>
              </a:ext>
            </a:extLst>
          </p:cNvPr>
          <p:cNvSpPr/>
          <p:nvPr/>
        </p:nvSpPr>
        <p:spPr>
          <a:xfrm>
            <a:off x="4245573" y="2901969"/>
            <a:ext cx="164242" cy="359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AB1CE56-3604-4567-97DD-87F25C507A94}"/>
              </a:ext>
            </a:extLst>
          </p:cNvPr>
          <p:cNvSpPr/>
          <p:nvPr/>
        </p:nvSpPr>
        <p:spPr>
          <a:xfrm>
            <a:off x="6501585" y="2932977"/>
            <a:ext cx="164242" cy="359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AE35D97-0222-40BC-992C-CCA5B0F9E7D4}"/>
              </a:ext>
            </a:extLst>
          </p:cNvPr>
          <p:cNvSpPr/>
          <p:nvPr/>
        </p:nvSpPr>
        <p:spPr>
          <a:xfrm>
            <a:off x="6744258" y="2776408"/>
            <a:ext cx="151508" cy="51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E86F76-0392-4ADC-9E31-F833369A3FC6}"/>
              </a:ext>
            </a:extLst>
          </p:cNvPr>
          <p:cNvSpPr/>
          <p:nvPr/>
        </p:nvSpPr>
        <p:spPr>
          <a:xfrm>
            <a:off x="6961464" y="3086912"/>
            <a:ext cx="147278" cy="205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1FB8B25-CFF1-4770-B5FF-EC34CF69943E}"/>
              </a:ext>
            </a:extLst>
          </p:cNvPr>
          <p:cNvSpPr/>
          <p:nvPr/>
        </p:nvSpPr>
        <p:spPr>
          <a:xfrm>
            <a:off x="8964544" y="3011721"/>
            <a:ext cx="151508" cy="28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CCEF873-81EA-43BD-81F9-F66C472A5819}"/>
              </a:ext>
            </a:extLst>
          </p:cNvPr>
          <p:cNvSpPr/>
          <p:nvPr/>
        </p:nvSpPr>
        <p:spPr>
          <a:xfrm>
            <a:off x="9194483" y="2898269"/>
            <a:ext cx="151508" cy="393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3A386AD-AC74-4E9A-9C4D-0A47F42147E2}"/>
              </a:ext>
            </a:extLst>
          </p:cNvPr>
          <p:cNvSpPr/>
          <p:nvPr/>
        </p:nvSpPr>
        <p:spPr>
          <a:xfrm>
            <a:off x="9424423" y="2764759"/>
            <a:ext cx="163971" cy="527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EFE13EC-70CB-4164-BB9F-3D76DC0200CB}"/>
              </a:ext>
            </a:extLst>
          </p:cNvPr>
          <p:cNvCxnSpPr>
            <a:cxnSpLocks/>
            <a:stCxn id="6" idx="0"/>
            <a:endCxn id="78" idx="2"/>
          </p:cNvCxnSpPr>
          <p:nvPr/>
        </p:nvCxnSpPr>
        <p:spPr>
          <a:xfrm flipV="1">
            <a:off x="5623082" y="2381744"/>
            <a:ext cx="6859" cy="50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FB94B35-B8B5-493D-94AE-47261B543D86}"/>
              </a:ext>
            </a:extLst>
          </p:cNvPr>
          <p:cNvCxnSpPr>
            <a:cxnSpLocks/>
            <a:stCxn id="18" idx="0"/>
            <a:endCxn id="158" idx="2"/>
          </p:cNvCxnSpPr>
          <p:nvPr/>
        </p:nvCxnSpPr>
        <p:spPr>
          <a:xfrm flipV="1">
            <a:off x="8179025" y="2371806"/>
            <a:ext cx="14586" cy="51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84E8454-618E-4F47-9549-2124E5B04112}"/>
              </a:ext>
            </a:extLst>
          </p:cNvPr>
          <p:cNvCxnSpPr>
            <a:cxnSpLocks/>
            <a:stCxn id="29" idx="0"/>
            <a:endCxn id="165" idx="2"/>
          </p:cNvCxnSpPr>
          <p:nvPr/>
        </p:nvCxnSpPr>
        <p:spPr>
          <a:xfrm flipV="1">
            <a:off x="10730529" y="2377878"/>
            <a:ext cx="10386" cy="51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2047F9D-301D-450C-A040-91F610E98591}"/>
              </a:ext>
            </a:extLst>
          </p:cNvPr>
          <p:cNvCxnSpPr>
            <a:stCxn id="61" idx="0"/>
          </p:cNvCxnSpPr>
          <p:nvPr/>
        </p:nvCxnSpPr>
        <p:spPr>
          <a:xfrm flipV="1">
            <a:off x="5623805" y="3781398"/>
            <a:ext cx="0" cy="136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A93206-052F-40FD-B6FB-D014388FF8C3}"/>
              </a:ext>
            </a:extLst>
          </p:cNvPr>
          <p:cNvCxnSpPr>
            <a:cxnSpLocks/>
          </p:cNvCxnSpPr>
          <p:nvPr/>
        </p:nvCxnSpPr>
        <p:spPr>
          <a:xfrm>
            <a:off x="1029539" y="2671170"/>
            <a:ext cx="10168152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239201-86FA-4DB6-801B-1F454732BCB9}"/>
              </a:ext>
            </a:extLst>
          </p:cNvPr>
          <p:cNvCxnSpPr>
            <a:cxnSpLocks/>
          </p:cNvCxnSpPr>
          <p:nvPr/>
        </p:nvCxnSpPr>
        <p:spPr>
          <a:xfrm>
            <a:off x="1053340" y="4664513"/>
            <a:ext cx="1014533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F4D5E1D-FE3A-447E-9173-45AB13CDD73B}"/>
              </a:ext>
            </a:extLst>
          </p:cNvPr>
          <p:cNvSpPr/>
          <p:nvPr/>
        </p:nvSpPr>
        <p:spPr>
          <a:xfrm>
            <a:off x="1056987" y="1803840"/>
            <a:ext cx="1765606" cy="4515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Embedding Encoder Layer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B7A9BE0-F25D-427C-8159-550C5ED4971B}"/>
              </a:ext>
            </a:extLst>
          </p:cNvPr>
          <p:cNvSpPr/>
          <p:nvPr/>
        </p:nvSpPr>
        <p:spPr>
          <a:xfrm>
            <a:off x="1053339" y="3357429"/>
            <a:ext cx="1765606" cy="4515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Embedding Attention Layer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83636E8-10CE-42C0-AA53-3DBA73F6B22F}"/>
              </a:ext>
            </a:extLst>
          </p:cNvPr>
          <p:cNvSpPr/>
          <p:nvPr/>
        </p:nvSpPr>
        <p:spPr>
          <a:xfrm>
            <a:off x="1289366" y="4897000"/>
            <a:ext cx="1293551" cy="5575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Embedding Layer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B292EB-4557-46B1-AE5C-831ED6C325F5}"/>
              </a:ext>
            </a:extLst>
          </p:cNvPr>
          <p:cNvSpPr/>
          <p:nvPr/>
        </p:nvSpPr>
        <p:spPr>
          <a:xfrm>
            <a:off x="5157580" y="1510372"/>
            <a:ext cx="935306" cy="10472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29854B2-3A32-46D8-AF76-93BB5E85C854}"/>
              </a:ext>
            </a:extLst>
          </p:cNvPr>
          <p:cNvSpPr/>
          <p:nvPr/>
        </p:nvSpPr>
        <p:spPr>
          <a:xfrm>
            <a:off x="5351809" y="2015570"/>
            <a:ext cx="556263" cy="36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C5E58F9-0DD2-45B4-A2E4-4C33AB344775}"/>
              </a:ext>
            </a:extLst>
          </p:cNvPr>
          <p:cNvCxnSpPr>
            <a:cxnSpLocks/>
          </p:cNvCxnSpPr>
          <p:nvPr/>
        </p:nvCxnSpPr>
        <p:spPr>
          <a:xfrm>
            <a:off x="1011432" y="1204831"/>
            <a:ext cx="1020436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C5A3AD5-0E60-4CCB-8251-778D8F3A14CA}"/>
              </a:ext>
            </a:extLst>
          </p:cNvPr>
          <p:cNvCxnSpPr>
            <a:cxnSpLocks/>
            <a:stCxn id="76" idx="0"/>
          </p:cNvCxnSpPr>
          <p:nvPr/>
        </p:nvCxnSpPr>
        <p:spPr>
          <a:xfrm flipH="1" flipV="1">
            <a:off x="5613198" y="733277"/>
            <a:ext cx="12035" cy="77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E71CAB7D-3CF3-45EA-BE9B-DF4DD944C491}"/>
              </a:ext>
            </a:extLst>
          </p:cNvPr>
          <p:cNvSpPr/>
          <p:nvPr/>
        </p:nvSpPr>
        <p:spPr>
          <a:xfrm>
            <a:off x="1218573" y="653741"/>
            <a:ext cx="1435138" cy="4515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Attention Flow Layer</a:t>
            </a:r>
          </a:p>
        </p:txBody>
      </p: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67D9ABEC-F49A-45A1-9AA0-B28E0789F0C0}"/>
              </a:ext>
            </a:extLst>
          </p:cNvPr>
          <p:cNvSpPr/>
          <p:nvPr/>
        </p:nvSpPr>
        <p:spPr>
          <a:xfrm>
            <a:off x="5318101" y="1615112"/>
            <a:ext cx="607506" cy="249623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cnn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9FD7765D-2792-4E38-BBAA-2BA533999140}"/>
              </a:ext>
            </a:extLst>
          </p:cNvPr>
          <p:cNvCxnSpPr>
            <a:cxnSpLocks/>
            <a:endCxn id="57" idx="5"/>
          </p:cNvCxnSpPr>
          <p:nvPr/>
        </p:nvCxnSpPr>
        <p:spPr>
          <a:xfrm rot="16200000" flipV="1">
            <a:off x="5111874" y="1982467"/>
            <a:ext cx="760610" cy="275525"/>
          </a:xfrm>
          <a:prstGeom prst="bentConnector4">
            <a:avLst>
              <a:gd name="adj1" fmla="val 977"/>
              <a:gd name="adj2" fmla="val 145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FC36D6F-0C1F-4D2D-B4AA-D9A44D5981FF}"/>
              </a:ext>
            </a:extLst>
          </p:cNvPr>
          <p:cNvSpPr/>
          <p:nvPr/>
        </p:nvSpPr>
        <p:spPr>
          <a:xfrm>
            <a:off x="7694896" y="1491949"/>
            <a:ext cx="935306" cy="10472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5DF1D82-FC35-4F83-8827-386E0EA366B7}"/>
              </a:ext>
            </a:extLst>
          </p:cNvPr>
          <p:cNvSpPr/>
          <p:nvPr/>
        </p:nvSpPr>
        <p:spPr>
          <a:xfrm>
            <a:off x="7915479" y="2005632"/>
            <a:ext cx="556263" cy="36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Parallelogram 158">
            <a:extLst>
              <a:ext uri="{FF2B5EF4-FFF2-40B4-BE49-F238E27FC236}">
                <a16:creationId xmlns:a16="http://schemas.microsoft.com/office/drawing/2014/main" id="{EEF22DD4-54A7-4767-B7D0-7EF44050E3ED}"/>
              </a:ext>
            </a:extLst>
          </p:cNvPr>
          <p:cNvSpPr/>
          <p:nvPr/>
        </p:nvSpPr>
        <p:spPr>
          <a:xfrm>
            <a:off x="7865467" y="1583451"/>
            <a:ext cx="607506" cy="249623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cnn</a:t>
            </a:r>
          </a:p>
        </p:txBody>
      </p: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BF7D5447-7980-4D64-8CBE-BF593A012E88}"/>
              </a:ext>
            </a:extLst>
          </p:cNvPr>
          <p:cNvCxnSpPr>
            <a:cxnSpLocks/>
            <a:endCxn id="159" idx="5"/>
          </p:cNvCxnSpPr>
          <p:nvPr/>
        </p:nvCxnSpPr>
        <p:spPr>
          <a:xfrm rot="16200000" flipV="1">
            <a:off x="7659240" y="1950805"/>
            <a:ext cx="760610" cy="275525"/>
          </a:xfrm>
          <a:prstGeom prst="bentConnector4">
            <a:avLst>
              <a:gd name="adj1" fmla="val -878"/>
              <a:gd name="adj2" fmla="val 145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8D225D-B871-4DA3-BCA1-ACB65FFBE1F2}"/>
              </a:ext>
            </a:extLst>
          </p:cNvPr>
          <p:cNvSpPr/>
          <p:nvPr/>
        </p:nvSpPr>
        <p:spPr>
          <a:xfrm>
            <a:off x="10218775" y="1504226"/>
            <a:ext cx="935306" cy="10472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343C78E-B072-4F10-837D-0484A29D88CA}"/>
              </a:ext>
            </a:extLst>
          </p:cNvPr>
          <p:cNvSpPr/>
          <p:nvPr/>
        </p:nvSpPr>
        <p:spPr>
          <a:xfrm>
            <a:off x="10462783" y="2011704"/>
            <a:ext cx="556263" cy="36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Parallelogram 165">
            <a:extLst>
              <a:ext uri="{FF2B5EF4-FFF2-40B4-BE49-F238E27FC236}">
                <a16:creationId xmlns:a16="http://schemas.microsoft.com/office/drawing/2014/main" id="{EA26D6C1-99AB-4244-BD87-8EE7A3F421C8}"/>
              </a:ext>
            </a:extLst>
          </p:cNvPr>
          <p:cNvSpPr/>
          <p:nvPr/>
        </p:nvSpPr>
        <p:spPr>
          <a:xfrm>
            <a:off x="10389347" y="1595727"/>
            <a:ext cx="607506" cy="249623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cnn</a:t>
            </a: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7F8C6EA8-3DE7-4D6B-AB6B-4BD3452BAFC8}"/>
              </a:ext>
            </a:extLst>
          </p:cNvPr>
          <p:cNvCxnSpPr>
            <a:cxnSpLocks/>
            <a:endCxn id="166" idx="5"/>
          </p:cNvCxnSpPr>
          <p:nvPr/>
        </p:nvCxnSpPr>
        <p:spPr>
          <a:xfrm rot="16200000" flipV="1">
            <a:off x="10183120" y="1963082"/>
            <a:ext cx="760610" cy="275525"/>
          </a:xfrm>
          <a:prstGeom prst="bentConnector4">
            <a:avLst>
              <a:gd name="adj1" fmla="val -878"/>
              <a:gd name="adj2" fmla="val 145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F4AF613-C9E0-4095-B1BF-78F548FBFA88}"/>
              </a:ext>
            </a:extLst>
          </p:cNvPr>
          <p:cNvCxnSpPr>
            <a:cxnSpLocks/>
          </p:cNvCxnSpPr>
          <p:nvPr/>
        </p:nvCxnSpPr>
        <p:spPr>
          <a:xfrm flipH="1" flipV="1">
            <a:off x="8150513" y="722502"/>
            <a:ext cx="12035" cy="77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3CB6F68-DBE9-40DB-8EF7-5F2C33F955A3}"/>
              </a:ext>
            </a:extLst>
          </p:cNvPr>
          <p:cNvCxnSpPr>
            <a:cxnSpLocks/>
          </p:cNvCxnSpPr>
          <p:nvPr/>
        </p:nvCxnSpPr>
        <p:spPr>
          <a:xfrm flipH="1" flipV="1">
            <a:off x="10693051" y="736882"/>
            <a:ext cx="12035" cy="77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366C483-4AFB-4D19-87F2-C5C21C7B5941}"/>
              </a:ext>
            </a:extLst>
          </p:cNvPr>
          <p:cNvCxnSpPr>
            <a:stCxn id="78" idx="3"/>
            <a:endCxn id="158" idx="1"/>
          </p:cNvCxnSpPr>
          <p:nvPr/>
        </p:nvCxnSpPr>
        <p:spPr>
          <a:xfrm flipV="1">
            <a:off x="5908072" y="2188720"/>
            <a:ext cx="2007407" cy="9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D43A6EB-7813-46C5-90BE-279A88DB088D}"/>
              </a:ext>
            </a:extLst>
          </p:cNvPr>
          <p:cNvCxnSpPr>
            <a:stCxn id="158" idx="3"/>
            <a:endCxn id="165" idx="1"/>
          </p:cNvCxnSpPr>
          <p:nvPr/>
        </p:nvCxnSpPr>
        <p:spPr>
          <a:xfrm>
            <a:off x="8471742" y="2188719"/>
            <a:ext cx="1991041" cy="6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9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C429FD2-114E-48FA-B9C3-58DC4FE59814}"/>
              </a:ext>
            </a:extLst>
          </p:cNvPr>
          <p:cNvGrpSpPr/>
          <p:nvPr/>
        </p:nvGrpSpPr>
        <p:grpSpPr>
          <a:xfrm>
            <a:off x="5181599" y="1440874"/>
            <a:ext cx="1985819" cy="3546762"/>
            <a:chOff x="5181599" y="1440874"/>
            <a:chExt cx="1985819" cy="354676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9CEB33-3457-47DE-A2D2-A6A3E846C045}"/>
                </a:ext>
              </a:extLst>
            </p:cNvPr>
            <p:cNvSpPr/>
            <p:nvPr/>
          </p:nvSpPr>
          <p:spPr>
            <a:xfrm>
              <a:off x="5181599" y="1440874"/>
              <a:ext cx="1985819" cy="59112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Layer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9C0F55-F987-4611-8731-80B82051F465}"/>
                </a:ext>
              </a:extLst>
            </p:cNvPr>
            <p:cNvSpPr/>
            <p:nvPr/>
          </p:nvSpPr>
          <p:spPr>
            <a:xfrm>
              <a:off x="5181599" y="2032001"/>
              <a:ext cx="1985819" cy="591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Encoder Layer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A51773-22C2-4BDE-B588-E4D5AAEBA1C9}"/>
                </a:ext>
              </a:extLst>
            </p:cNvPr>
            <p:cNvSpPr/>
            <p:nvPr/>
          </p:nvSpPr>
          <p:spPr>
            <a:xfrm>
              <a:off x="5181599" y="2623128"/>
              <a:ext cx="1985819" cy="5911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Attention Flow Layer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933F46-1A11-4E74-8A86-937B403A4B2B}"/>
                </a:ext>
              </a:extLst>
            </p:cNvPr>
            <p:cNvSpPr/>
            <p:nvPr/>
          </p:nvSpPr>
          <p:spPr>
            <a:xfrm>
              <a:off x="5181599" y="3214255"/>
              <a:ext cx="1985819" cy="5911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Embedding Encoder Layer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F9EAF-4827-4D96-B98D-8C612E5BCB34}"/>
                </a:ext>
              </a:extLst>
            </p:cNvPr>
            <p:cNvSpPr/>
            <p:nvPr/>
          </p:nvSpPr>
          <p:spPr>
            <a:xfrm>
              <a:off x="5181599" y="3805382"/>
              <a:ext cx="1985819" cy="59112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Embedding Attention Layer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88ED271-5B9F-4612-9281-8F5FC053C31D}"/>
                </a:ext>
              </a:extLst>
            </p:cNvPr>
            <p:cNvSpPr/>
            <p:nvPr/>
          </p:nvSpPr>
          <p:spPr>
            <a:xfrm>
              <a:off x="5181599" y="4396509"/>
              <a:ext cx="1985819" cy="5911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Embedding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438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roup 387">
            <a:extLst>
              <a:ext uri="{FF2B5EF4-FFF2-40B4-BE49-F238E27FC236}">
                <a16:creationId xmlns:a16="http://schemas.microsoft.com/office/drawing/2014/main" id="{6C6621DF-47C8-4A75-B132-FBBEE4DC5234}"/>
              </a:ext>
            </a:extLst>
          </p:cNvPr>
          <p:cNvGrpSpPr/>
          <p:nvPr/>
        </p:nvGrpSpPr>
        <p:grpSpPr>
          <a:xfrm>
            <a:off x="969104" y="359508"/>
            <a:ext cx="8401541" cy="5829948"/>
            <a:chOff x="969104" y="359508"/>
            <a:chExt cx="8401541" cy="5829948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518BE23-A46C-43BB-B770-4F1E340CAE7F}"/>
                </a:ext>
              </a:extLst>
            </p:cNvPr>
            <p:cNvSpPr/>
            <p:nvPr/>
          </p:nvSpPr>
          <p:spPr>
            <a:xfrm>
              <a:off x="3728694" y="4622166"/>
              <a:ext cx="855195" cy="2344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char emb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9992C50-05C3-40BA-B964-2F8B42C14D30}"/>
                </a:ext>
              </a:extLst>
            </p:cNvPr>
            <p:cNvSpPr/>
            <p:nvPr/>
          </p:nvSpPr>
          <p:spPr>
            <a:xfrm>
              <a:off x="5265578" y="4622166"/>
              <a:ext cx="855195" cy="2344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word emb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89F1561-7E49-4CCA-A861-1237A8C75155}"/>
                </a:ext>
              </a:extLst>
            </p:cNvPr>
            <p:cNvSpPr/>
            <p:nvPr/>
          </p:nvSpPr>
          <p:spPr>
            <a:xfrm>
              <a:off x="4510323" y="4066418"/>
              <a:ext cx="855195" cy="2344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129" name="Connector: Elbow 128">
              <a:extLst>
                <a:ext uri="{FF2B5EF4-FFF2-40B4-BE49-F238E27FC236}">
                  <a16:creationId xmlns:a16="http://schemas.microsoft.com/office/drawing/2014/main" id="{1D8402D9-4328-471A-BA1D-85CFC5D4D9D5}"/>
                </a:ext>
              </a:extLst>
            </p:cNvPr>
            <p:cNvCxnSpPr>
              <a:cxnSpLocks/>
              <a:stCxn id="126" idx="0"/>
              <a:endCxn id="128" idx="2"/>
            </p:cNvCxnSpPr>
            <p:nvPr/>
          </p:nvCxnSpPr>
          <p:spPr>
            <a:xfrm rot="5400000" flipH="1" flipV="1">
              <a:off x="4386463" y="4070709"/>
              <a:ext cx="321287" cy="78162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7664B5D7-1273-4CF6-8B39-6AA912B3A171}"/>
                </a:ext>
              </a:extLst>
            </p:cNvPr>
            <p:cNvCxnSpPr>
              <a:cxnSpLocks/>
              <a:stCxn id="127" idx="0"/>
              <a:endCxn id="128" idx="2"/>
            </p:cNvCxnSpPr>
            <p:nvPr/>
          </p:nvCxnSpPr>
          <p:spPr>
            <a:xfrm rot="16200000" flipV="1">
              <a:off x="5154906" y="4083895"/>
              <a:ext cx="321287" cy="7552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F14276A-72DC-4096-8572-1B5E04C1BFBA}"/>
                </a:ext>
              </a:extLst>
            </p:cNvPr>
            <p:cNvSpPr/>
            <p:nvPr/>
          </p:nvSpPr>
          <p:spPr>
            <a:xfrm>
              <a:off x="4510322" y="3527304"/>
              <a:ext cx="855195" cy="2344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cxnSp>
          <p:nvCxnSpPr>
            <p:cNvPr id="132" name="Connector: Elbow 131">
              <a:extLst>
                <a:ext uri="{FF2B5EF4-FFF2-40B4-BE49-F238E27FC236}">
                  <a16:creationId xmlns:a16="http://schemas.microsoft.com/office/drawing/2014/main" id="{2216B4D9-8D7F-4C27-ACBA-B3D4DA961F7D}"/>
                </a:ext>
              </a:extLst>
            </p:cNvPr>
            <p:cNvCxnSpPr>
              <a:cxnSpLocks/>
              <a:stCxn id="128" idx="0"/>
              <a:endCxn id="131" idx="2"/>
            </p:cNvCxnSpPr>
            <p:nvPr/>
          </p:nvCxnSpPr>
          <p:spPr>
            <a:xfrm rot="16200000" flipV="1">
              <a:off x="4785595" y="3914091"/>
              <a:ext cx="304653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38C1EDB-3377-4854-8FF5-DF6D851CC9EC}"/>
                </a:ext>
              </a:extLst>
            </p:cNvPr>
            <p:cNvSpPr/>
            <p:nvPr/>
          </p:nvSpPr>
          <p:spPr>
            <a:xfrm>
              <a:off x="5258103" y="3026379"/>
              <a:ext cx="855195" cy="2344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RNN</a:t>
              </a:r>
            </a:p>
          </p:txBody>
        </p:sp>
        <p:cxnSp>
          <p:nvCxnSpPr>
            <p:cNvPr id="135" name="Connector: Elbow 134">
              <a:extLst>
                <a:ext uri="{FF2B5EF4-FFF2-40B4-BE49-F238E27FC236}">
                  <a16:creationId xmlns:a16="http://schemas.microsoft.com/office/drawing/2014/main" id="{6F18675D-40C5-4D41-9B3D-89B655955A8A}"/>
                </a:ext>
              </a:extLst>
            </p:cNvPr>
            <p:cNvCxnSpPr>
              <a:cxnSpLocks/>
              <a:stCxn id="131" idx="1"/>
              <a:endCxn id="168" idx="3"/>
            </p:cNvCxnSpPr>
            <p:nvPr/>
          </p:nvCxnSpPr>
          <p:spPr>
            <a:xfrm rot="10800000">
              <a:off x="4156292" y="3260841"/>
              <a:ext cx="354030" cy="3836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or: Elbow 135">
              <a:extLst>
                <a:ext uri="{FF2B5EF4-FFF2-40B4-BE49-F238E27FC236}">
                  <a16:creationId xmlns:a16="http://schemas.microsoft.com/office/drawing/2014/main" id="{C60B9BE9-60B4-44B7-8715-9967267314BD}"/>
                </a:ext>
              </a:extLst>
            </p:cNvPr>
            <p:cNvCxnSpPr>
              <a:cxnSpLocks/>
              <a:stCxn id="131" idx="3"/>
              <a:endCxn id="134" idx="2"/>
            </p:cNvCxnSpPr>
            <p:nvPr/>
          </p:nvCxnSpPr>
          <p:spPr>
            <a:xfrm flipV="1">
              <a:off x="5365517" y="3260840"/>
              <a:ext cx="320184" cy="3836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422B6B4-CA4B-452F-9E73-FA7A6E44D631}"/>
                </a:ext>
              </a:extLst>
            </p:cNvPr>
            <p:cNvSpPr/>
            <p:nvPr/>
          </p:nvSpPr>
          <p:spPr>
            <a:xfrm>
              <a:off x="4412508" y="2333720"/>
              <a:ext cx="855195" cy="2344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cxnSp>
          <p:nvCxnSpPr>
            <p:cNvPr id="138" name="Connector: Elbow 137">
              <a:extLst>
                <a:ext uri="{FF2B5EF4-FFF2-40B4-BE49-F238E27FC236}">
                  <a16:creationId xmlns:a16="http://schemas.microsoft.com/office/drawing/2014/main" id="{2CF61960-7A52-42D3-9009-80B11434E2BB}"/>
                </a:ext>
              </a:extLst>
            </p:cNvPr>
            <p:cNvCxnSpPr>
              <a:cxnSpLocks/>
              <a:stCxn id="168" idx="0"/>
              <a:endCxn id="137" idx="2"/>
            </p:cNvCxnSpPr>
            <p:nvPr/>
          </p:nvCxnSpPr>
          <p:spPr>
            <a:xfrm rot="5400000" flipH="1" flipV="1">
              <a:off x="4282656" y="2470882"/>
              <a:ext cx="460151" cy="65475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or: Elbow 138">
              <a:extLst>
                <a:ext uri="{FF2B5EF4-FFF2-40B4-BE49-F238E27FC236}">
                  <a16:creationId xmlns:a16="http://schemas.microsoft.com/office/drawing/2014/main" id="{CBF8526E-32A4-4796-9519-C94A9361F7D7}"/>
                </a:ext>
              </a:extLst>
            </p:cNvPr>
            <p:cNvCxnSpPr>
              <a:cxnSpLocks/>
              <a:stCxn id="134" idx="0"/>
              <a:endCxn id="137" idx="2"/>
            </p:cNvCxnSpPr>
            <p:nvPr/>
          </p:nvCxnSpPr>
          <p:spPr>
            <a:xfrm rot="16200000" flipV="1">
              <a:off x="5033805" y="2374482"/>
              <a:ext cx="458198" cy="8455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Parallelogram 167">
              <a:extLst>
                <a:ext uri="{FF2B5EF4-FFF2-40B4-BE49-F238E27FC236}">
                  <a16:creationId xmlns:a16="http://schemas.microsoft.com/office/drawing/2014/main" id="{E68428CE-283E-45AA-BBA3-FB70864BE09A}"/>
                </a:ext>
              </a:extLst>
            </p:cNvPr>
            <p:cNvSpPr/>
            <p:nvPr/>
          </p:nvSpPr>
          <p:spPr>
            <a:xfrm>
              <a:off x="3757758" y="3028332"/>
              <a:ext cx="855195" cy="232508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CNN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876BB7CD-242A-46E2-8383-A3740D60E11C}"/>
                </a:ext>
              </a:extLst>
            </p:cNvPr>
            <p:cNvSpPr/>
            <p:nvPr/>
          </p:nvSpPr>
          <p:spPr>
            <a:xfrm>
              <a:off x="4414409" y="1635238"/>
              <a:ext cx="853296" cy="4430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218" name="Connector: Elbow 217">
              <a:extLst>
                <a:ext uri="{FF2B5EF4-FFF2-40B4-BE49-F238E27FC236}">
                  <a16:creationId xmlns:a16="http://schemas.microsoft.com/office/drawing/2014/main" id="{20946632-3D3B-434D-9CE0-0028F3AC5E1D}"/>
                </a:ext>
              </a:extLst>
            </p:cNvPr>
            <p:cNvCxnSpPr>
              <a:cxnSpLocks/>
              <a:stCxn id="137" idx="0"/>
              <a:endCxn id="217" idx="2"/>
            </p:cNvCxnSpPr>
            <p:nvPr/>
          </p:nvCxnSpPr>
          <p:spPr>
            <a:xfrm rot="5400000" flipH="1" flipV="1">
              <a:off x="4712850" y="2205514"/>
              <a:ext cx="255462" cy="9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ctor: Elbow 221">
              <a:extLst>
                <a:ext uri="{FF2B5EF4-FFF2-40B4-BE49-F238E27FC236}">
                  <a16:creationId xmlns:a16="http://schemas.microsoft.com/office/drawing/2014/main" id="{040A4C15-393C-4B2E-BA38-E1B3C80EA6A3}"/>
                </a:ext>
              </a:extLst>
            </p:cNvPr>
            <p:cNvCxnSpPr>
              <a:cxnSpLocks/>
              <a:stCxn id="263" idx="0"/>
              <a:endCxn id="217" idx="3"/>
            </p:cNvCxnSpPr>
            <p:nvPr/>
          </p:nvCxnSpPr>
          <p:spPr>
            <a:xfrm rot="16200000" flipV="1">
              <a:off x="6315272" y="809181"/>
              <a:ext cx="476972" cy="2572105"/>
            </a:xfrm>
            <a:prstGeom prst="bentConnector2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A82D4AAF-5390-4211-A32A-D10C336A9C8D}"/>
                </a:ext>
              </a:extLst>
            </p:cNvPr>
            <p:cNvSpPr/>
            <p:nvPr/>
          </p:nvSpPr>
          <p:spPr>
            <a:xfrm>
              <a:off x="4413458" y="954574"/>
              <a:ext cx="853296" cy="44302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4BC0FA5F-0040-4199-95BC-E8BA5676A35B}"/>
                </a:ext>
              </a:extLst>
            </p:cNvPr>
            <p:cNvSpPr/>
            <p:nvPr/>
          </p:nvSpPr>
          <p:spPr>
            <a:xfrm>
              <a:off x="6523596" y="4611078"/>
              <a:ext cx="855195" cy="23446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char emb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05F60F56-5FC0-4E9C-B649-02394083E9BF}"/>
                </a:ext>
              </a:extLst>
            </p:cNvPr>
            <p:cNvSpPr/>
            <p:nvPr/>
          </p:nvSpPr>
          <p:spPr>
            <a:xfrm>
              <a:off x="8251681" y="4611077"/>
              <a:ext cx="855195" cy="23446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word emb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62AF79C-A045-48B1-B0D9-D5CF27C4BBA1}"/>
                </a:ext>
              </a:extLst>
            </p:cNvPr>
            <p:cNvSpPr/>
            <p:nvPr/>
          </p:nvSpPr>
          <p:spPr>
            <a:xfrm>
              <a:off x="7412213" y="4044703"/>
              <a:ext cx="855195" cy="23446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</a:p>
          </p:txBody>
        </p:sp>
        <p:cxnSp>
          <p:nvCxnSpPr>
            <p:cNvPr id="256" name="Connector: Elbow 255">
              <a:extLst>
                <a:ext uri="{FF2B5EF4-FFF2-40B4-BE49-F238E27FC236}">
                  <a16:creationId xmlns:a16="http://schemas.microsoft.com/office/drawing/2014/main" id="{71AFE29C-70DB-4DA1-8701-30C50FB8501F}"/>
                </a:ext>
              </a:extLst>
            </p:cNvPr>
            <p:cNvCxnSpPr>
              <a:cxnSpLocks/>
              <a:stCxn id="253" idx="0"/>
              <a:endCxn id="255" idx="2"/>
            </p:cNvCxnSpPr>
            <p:nvPr/>
          </p:nvCxnSpPr>
          <p:spPr>
            <a:xfrm rot="5400000" flipH="1" flipV="1">
              <a:off x="7229545" y="4000813"/>
              <a:ext cx="331914" cy="88861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ctor: Elbow 256">
              <a:extLst>
                <a:ext uri="{FF2B5EF4-FFF2-40B4-BE49-F238E27FC236}">
                  <a16:creationId xmlns:a16="http://schemas.microsoft.com/office/drawing/2014/main" id="{7D7FE4AC-8E1B-476B-8097-1AF276162C79}"/>
                </a:ext>
              </a:extLst>
            </p:cNvPr>
            <p:cNvCxnSpPr>
              <a:cxnSpLocks/>
              <a:stCxn id="254" idx="0"/>
              <a:endCxn id="255" idx="2"/>
            </p:cNvCxnSpPr>
            <p:nvPr/>
          </p:nvCxnSpPr>
          <p:spPr>
            <a:xfrm rot="16200000" flipV="1">
              <a:off x="8093589" y="4025387"/>
              <a:ext cx="331913" cy="8394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9EF01AD8-6D48-452D-B584-02F23E2F24CD}"/>
                </a:ext>
              </a:extLst>
            </p:cNvPr>
            <p:cNvSpPr/>
            <p:nvPr/>
          </p:nvSpPr>
          <p:spPr>
            <a:xfrm>
              <a:off x="7412212" y="3543778"/>
              <a:ext cx="855195" cy="23446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cxnSp>
          <p:nvCxnSpPr>
            <p:cNvPr id="259" name="Connector: Elbow 258">
              <a:extLst>
                <a:ext uri="{FF2B5EF4-FFF2-40B4-BE49-F238E27FC236}">
                  <a16:creationId xmlns:a16="http://schemas.microsoft.com/office/drawing/2014/main" id="{24F5D8F4-6D57-4633-B41A-EF1FACCCDFB4}"/>
                </a:ext>
              </a:extLst>
            </p:cNvPr>
            <p:cNvCxnSpPr>
              <a:cxnSpLocks/>
              <a:stCxn id="255" idx="0"/>
              <a:endCxn id="258" idx="2"/>
            </p:cNvCxnSpPr>
            <p:nvPr/>
          </p:nvCxnSpPr>
          <p:spPr>
            <a:xfrm rot="16200000" flipV="1">
              <a:off x="7706579" y="3911470"/>
              <a:ext cx="266464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37ABF87F-935B-4FEF-A97F-E919E7E26D8E}"/>
                </a:ext>
              </a:extLst>
            </p:cNvPr>
            <p:cNvSpPr/>
            <p:nvPr/>
          </p:nvSpPr>
          <p:spPr>
            <a:xfrm>
              <a:off x="8257807" y="3042853"/>
              <a:ext cx="855195" cy="23446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RNN</a:t>
              </a:r>
            </a:p>
          </p:txBody>
        </p:sp>
        <p:cxnSp>
          <p:nvCxnSpPr>
            <p:cNvPr id="261" name="Connector: Elbow 260">
              <a:extLst>
                <a:ext uri="{FF2B5EF4-FFF2-40B4-BE49-F238E27FC236}">
                  <a16:creationId xmlns:a16="http://schemas.microsoft.com/office/drawing/2014/main" id="{5214D1D6-F571-4C9C-AB6E-E860CEF354D9}"/>
                </a:ext>
              </a:extLst>
            </p:cNvPr>
            <p:cNvCxnSpPr>
              <a:cxnSpLocks/>
              <a:stCxn id="258" idx="1"/>
              <a:endCxn id="266" idx="3"/>
            </p:cNvCxnSpPr>
            <p:nvPr/>
          </p:nvCxnSpPr>
          <p:spPr>
            <a:xfrm rot="10800000">
              <a:off x="6922130" y="3275361"/>
              <a:ext cx="490082" cy="385648"/>
            </a:xfrm>
            <a:prstGeom prst="bentConnector2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or: Elbow 261">
              <a:extLst>
                <a:ext uri="{FF2B5EF4-FFF2-40B4-BE49-F238E27FC236}">
                  <a16:creationId xmlns:a16="http://schemas.microsoft.com/office/drawing/2014/main" id="{101C67BF-8939-4049-9D81-E0553211B60F}"/>
                </a:ext>
              </a:extLst>
            </p:cNvPr>
            <p:cNvCxnSpPr>
              <a:cxnSpLocks/>
              <a:stCxn id="258" idx="3"/>
              <a:endCxn id="260" idx="2"/>
            </p:cNvCxnSpPr>
            <p:nvPr/>
          </p:nvCxnSpPr>
          <p:spPr>
            <a:xfrm flipV="1">
              <a:off x="8267407" y="3277314"/>
              <a:ext cx="417998" cy="383695"/>
            </a:xfrm>
            <a:prstGeom prst="bentConnector2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4D7C705A-A326-49C0-A02E-19F757FBB7D3}"/>
                </a:ext>
              </a:extLst>
            </p:cNvPr>
            <p:cNvSpPr/>
            <p:nvPr/>
          </p:nvSpPr>
          <p:spPr>
            <a:xfrm>
              <a:off x="7412212" y="2333720"/>
              <a:ext cx="855195" cy="23446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</a:t>
              </a:r>
            </a:p>
          </p:txBody>
        </p:sp>
        <p:cxnSp>
          <p:nvCxnSpPr>
            <p:cNvPr id="264" name="Connector: Elbow 263">
              <a:extLst>
                <a:ext uri="{FF2B5EF4-FFF2-40B4-BE49-F238E27FC236}">
                  <a16:creationId xmlns:a16="http://schemas.microsoft.com/office/drawing/2014/main" id="{B5262EE1-D33F-40A0-A2DA-5E7029E1896C}"/>
                </a:ext>
              </a:extLst>
            </p:cNvPr>
            <p:cNvCxnSpPr>
              <a:cxnSpLocks/>
              <a:stCxn id="266" idx="0"/>
              <a:endCxn id="263" idx="2"/>
            </p:cNvCxnSpPr>
            <p:nvPr/>
          </p:nvCxnSpPr>
          <p:spPr>
            <a:xfrm rot="5400000" flipH="1" flipV="1">
              <a:off x="7158166" y="2361209"/>
              <a:ext cx="474672" cy="88861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ctor: Elbow 264">
              <a:extLst>
                <a:ext uri="{FF2B5EF4-FFF2-40B4-BE49-F238E27FC236}">
                  <a16:creationId xmlns:a16="http://schemas.microsoft.com/office/drawing/2014/main" id="{6253FAEE-F9F7-495C-98FE-ACCBDEC04656}"/>
                </a:ext>
              </a:extLst>
            </p:cNvPr>
            <p:cNvCxnSpPr>
              <a:cxnSpLocks/>
              <a:stCxn id="260" idx="0"/>
              <a:endCxn id="263" idx="2"/>
            </p:cNvCxnSpPr>
            <p:nvPr/>
          </p:nvCxnSpPr>
          <p:spPr>
            <a:xfrm rot="16200000" flipV="1">
              <a:off x="8025272" y="2382719"/>
              <a:ext cx="474672" cy="84559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Parallelogram 265">
              <a:extLst>
                <a:ext uri="{FF2B5EF4-FFF2-40B4-BE49-F238E27FC236}">
                  <a16:creationId xmlns:a16="http://schemas.microsoft.com/office/drawing/2014/main" id="{ABB00494-447A-4EB8-BCC8-4A5F7F9FF0D9}"/>
                </a:ext>
              </a:extLst>
            </p:cNvPr>
            <p:cNvSpPr/>
            <p:nvPr/>
          </p:nvSpPr>
          <p:spPr>
            <a:xfrm>
              <a:off x="6523596" y="3042853"/>
              <a:ext cx="855195" cy="232508"/>
            </a:xfrm>
            <a:prstGeom prst="parallelogram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CNN</a:t>
              </a:r>
            </a:p>
          </p:txBody>
        </p:sp>
        <p:cxnSp>
          <p:nvCxnSpPr>
            <p:cNvPr id="270" name="Connector: Elbow 269">
              <a:extLst>
                <a:ext uri="{FF2B5EF4-FFF2-40B4-BE49-F238E27FC236}">
                  <a16:creationId xmlns:a16="http://schemas.microsoft.com/office/drawing/2014/main" id="{39EEB3A9-EDC9-40C1-8BC9-0D09BC6251FA}"/>
                </a:ext>
              </a:extLst>
            </p:cNvPr>
            <p:cNvCxnSpPr>
              <a:cxnSpLocks/>
              <a:stCxn id="217" idx="0"/>
              <a:endCxn id="244" idx="2"/>
            </p:cNvCxnSpPr>
            <p:nvPr/>
          </p:nvCxnSpPr>
          <p:spPr>
            <a:xfrm rot="16200000" flipV="1">
              <a:off x="4721760" y="1515940"/>
              <a:ext cx="237644" cy="9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0C432673-F95A-4D94-9E24-77E445005F3D}"/>
                </a:ext>
              </a:extLst>
            </p:cNvPr>
            <p:cNvSpPr/>
            <p:nvPr/>
          </p:nvSpPr>
          <p:spPr>
            <a:xfrm>
              <a:off x="969108" y="3962647"/>
              <a:ext cx="1943399" cy="1258092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Embedding Layer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793B5639-9871-4CF9-B776-FCD4F95FEE5C}"/>
                </a:ext>
              </a:extLst>
            </p:cNvPr>
            <p:cNvSpPr/>
            <p:nvPr/>
          </p:nvSpPr>
          <p:spPr>
            <a:xfrm>
              <a:off x="969107" y="3360615"/>
              <a:ext cx="1943399" cy="60077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Embedding Attention Layer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0AE21CA5-3BE3-4BAE-98C5-29FD17AF1931}"/>
                </a:ext>
              </a:extLst>
            </p:cNvPr>
            <p:cNvSpPr/>
            <p:nvPr/>
          </p:nvSpPr>
          <p:spPr>
            <a:xfrm>
              <a:off x="969106" y="2289908"/>
              <a:ext cx="1943399" cy="107070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Embedding Encoder Layer</a:t>
              </a: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3365B290-2C23-4050-B487-1B60C73C2420}"/>
                </a:ext>
              </a:extLst>
            </p:cNvPr>
            <p:cNvSpPr/>
            <p:nvPr/>
          </p:nvSpPr>
          <p:spPr>
            <a:xfrm>
              <a:off x="969106" y="1501753"/>
              <a:ext cx="1943399" cy="786893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Attention Flow Layer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3B7B95CA-8175-4825-AECB-9C576BF37C92}"/>
                </a:ext>
              </a:extLst>
            </p:cNvPr>
            <p:cNvSpPr/>
            <p:nvPr/>
          </p:nvSpPr>
          <p:spPr>
            <a:xfrm>
              <a:off x="969105" y="899719"/>
              <a:ext cx="1943399" cy="60077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Encoder Layer</a:t>
              </a: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B982A542-8601-49CA-AA80-021EAAD805C6}"/>
                </a:ext>
              </a:extLst>
            </p:cNvPr>
            <p:cNvSpPr/>
            <p:nvPr/>
          </p:nvSpPr>
          <p:spPr>
            <a:xfrm>
              <a:off x="969104" y="359508"/>
              <a:ext cx="1943399" cy="540212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Output Layer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88C4AAA-68D2-423F-A5FC-38E2D3E2F7AD}"/>
                </a:ext>
              </a:extLst>
            </p:cNvPr>
            <p:cNvSpPr txBox="1"/>
            <p:nvPr/>
          </p:nvSpPr>
          <p:spPr>
            <a:xfrm>
              <a:off x="3879902" y="479556"/>
              <a:ext cx="5322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</a:t>
              </a:r>
              <a:r>
                <a:rPr lang="en-US" sz="1400" b="1" baseline="-25000" dirty="0"/>
                <a:t>start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87F6C02D-CF7B-474C-91C6-FD38B4878783}"/>
                </a:ext>
              </a:extLst>
            </p:cNvPr>
            <p:cNvSpPr txBox="1"/>
            <p:nvPr/>
          </p:nvSpPr>
          <p:spPr>
            <a:xfrm>
              <a:off x="5251375" y="480554"/>
              <a:ext cx="5322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</a:t>
              </a:r>
              <a:r>
                <a:rPr lang="en-US" sz="1400" b="1" baseline="-25000" dirty="0"/>
                <a:t>end</a:t>
              </a:r>
            </a:p>
          </p:txBody>
        </p:sp>
        <p:cxnSp>
          <p:nvCxnSpPr>
            <p:cNvPr id="286" name="Connector: Elbow 285">
              <a:extLst>
                <a:ext uri="{FF2B5EF4-FFF2-40B4-BE49-F238E27FC236}">
                  <a16:creationId xmlns:a16="http://schemas.microsoft.com/office/drawing/2014/main" id="{BF6A9E8A-783D-470A-B3CE-D572CA6A1E2E}"/>
                </a:ext>
              </a:extLst>
            </p:cNvPr>
            <p:cNvCxnSpPr>
              <a:cxnSpLocks/>
              <a:stCxn id="244" idx="1"/>
              <a:endCxn id="284" idx="2"/>
            </p:cNvCxnSpPr>
            <p:nvPr/>
          </p:nvCxnSpPr>
          <p:spPr>
            <a:xfrm rot="10800000">
              <a:off x="4146004" y="787334"/>
              <a:ext cx="267454" cy="3887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nector: Elbow 289">
              <a:extLst>
                <a:ext uri="{FF2B5EF4-FFF2-40B4-BE49-F238E27FC236}">
                  <a16:creationId xmlns:a16="http://schemas.microsoft.com/office/drawing/2014/main" id="{E5DABDA7-BCA2-4C18-B120-57C7BC1748E2}"/>
                </a:ext>
              </a:extLst>
            </p:cNvPr>
            <p:cNvCxnSpPr>
              <a:cxnSpLocks/>
              <a:stCxn id="244" idx="3"/>
              <a:endCxn id="285" idx="2"/>
            </p:cNvCxnSpPr>
            <p:nvPr/>
          </p:nvCxnSpPr>
          <p:spPr>
            <a:xfrm flipV="1">
              <a:off x="5266754" y="788331"/>
              <a:ext cx="250723" cy="38775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7B6F6245-2EF3-4CCF-AD3C-13AD4CC0975A}"/>
                </a:ext>
              </a:extLst>
            </p:cNvPr>
            <p:cNvSpPr/>
            <p:nvPr/>
          </p:nvSpPr>
          <p:spPr>
            <a:xfrm>
              <a:off x="4175731" y="5479056"/>
              <a:ext cx="1524376" cy="710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Context Paragraph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C6300405-62C2-4F37-91DE-CF8A0FFF8C80}"/>
                </a:ext>
              </a:extLst>
            </p:cNvPr>
            <p:cNvSpPr/>
            <p:nvPr/>
          </p:nvSpPr>
          <p:spPr>
            <a:xfrm>
              <a:off x="2912502" y="359508"/>
              <a:ext cx="6458143" cy="486325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41701237-8E34-4850-B25F-BBFD474DE277}"/>
                </a:ext>
              </a:extLst>
            </p:cNvPr>
            <p:cNvSpPr/>
            <p:nvPr/>
          </p:nvSpPr>
          <p:spPr>
            <a:xfrm>
              <a:off x="7077621" y="5468901"/>
              <a:ext cx="1524376" cy="710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Question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93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32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74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Goswami</dc:creator>
  <cp:lastModifiedBy>Abhishek Goswami</cp:lastModifiedBy>
  <cp:revision>29</cp:revision>
  <dcterms:created xsi:type="dcterms:W3CDTF">2019-03-12T05:06:46Z</dcterms:created>
  <dcterms:modified xsi:type="dcterms:W3CDTF">2019-03-17T18:50:53Z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agoswami@microsoft.com</vt:lpwstr>
  </property>
  <property fmtid="{D5CDD505-2E9C-101B-9397-08002B2CF9AE}" pid="5" name="MSIP_Label_f42aa342-8706-4288-bd11-ebb85995028c_SetDate">
    <vt:lpwstr>2019-03-12T05:48:38.2749830Z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240b1a99-2403-4701-b6b8-6184c011672d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