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647-6AAA-44CB-802C-459A5421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B613C-572E-4C50-8197-213F47A6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2585-87A9-40E5-932D-5C32BC02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A1B4-1DCA-4059-8F2C-85C316D1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03EF-1450-40B3-BA4A-FCEDD7A4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114-6918-49DE-9113-1C1BDF1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35054-0DD8-4099-BA91-7ECDA1A7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3034-4CE8-4D5C-9FAF-F98B18FB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17AA-7472-4DCC-B272-13DD3DE0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3A7C-C11A-4BD7-9297-2933B47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D66D-C7B6-4849-87F0-E13FE9AD6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4FC2-DF1E-44A1-8FED-A5CF92B48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50E6-88BC-4553-829A-E680F762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689F-7172-4C8C-83F9-8E510941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C162-9F00-42F0-A38B-33CA5B24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4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166-BD8C-4128-9565-A48C90D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C144-9F5F-4379-BFF5-93154DDD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3DBB-8314-4D8D-963C-7A4F341D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7559-A1CA-4170-8165-3BFE5EC0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41E2-1074-497B-A75B-70794590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E295-6A60-49C9-9954-4142787F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21B48-9CD7-40CC-94E4-9CC80B9E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596A-3F64-4639-A244-C6CBA136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CAB3-3AF5-4A1D-AEFD-8F559281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9CB1-8681-4F4A-AF16-798401F8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B08-81CC-4C8D-B189-27A035C8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5114-ED75-4C8A-BABD-4997906B1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A28A-2218-4884-AD27-CB6DDE79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83EF-6494-4BB9-8F80-092B967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5A7D-7A4D-4328-B88F-AB08430A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02C5-507B-418C-A3EA-5BEBB6DF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EE1E-FC59-406D-A0F6-EC9BAC22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96D1-6DC9-442C-B016-97EA44F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8EB2-7D54-4BC9-93B0-1F37FFB08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231B-D290-4C62-B56E-608DAE73B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0FFB4-451E-4A37-88CC-48A94A26C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800BD-FA98-4E93-A225-3CCEF36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F5FC1-BB69-4C32-B5EC-889BDEED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25CEF-FA21-4A32-9B58-69EA6C2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F57A-B8EA-4125-93CB-B3C2B630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078D7-8E83-4904-9FC6-CBCE906F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47D34-4953-4152-906E-73ACF7E2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CCD1F-8289-4383-BD12-C493A36E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99EDA-6B7C-4F29-B444-30526BD4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8073-C474-40D0-9E2E-D7F972A3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65A52-9401-4E26-B6AB-459CD6A6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FD06-C346-411A-9F8F-5B96B20A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09B4-97AD-4927-A4B7-79F4CE81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686F4-FF9B-4B52-AD34-BAC71FD8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E175-E24F-4B07-BED8-C7D78D0C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FD36-09C7-4202-AF4F-3BC868FB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B5BA-6CC3-416E-93DF-CEEA42F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3C89-2220-4582-BDF4-CBD58C0D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CDDD5-2EE0-4EFD-ACAE-1D55BD749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E9E5-632E-461F-A9F7-19F28C810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4F86-1096-4994-B94E-920B1ACD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CCFD-47FB-4623-9707-923C86D3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46FD-07D7-4DE0-8665-7EF88DB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8A109-0F06-48F4-874E-3B4722FC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E292-03C4-4222-9C3D-508E7C52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96D7-E959-4AC8-A6AB-439CECB3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8477-3A02-4B11-A85E-F6011B3812C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C8C6-236D-46A1-88FD-A9FD8C0A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C8E0-C5BB-4FC6-BCE2-355BECCA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2153BB-199F-4C53-9278-636F19FFE1DD}"/>
              </a:ext>
            </a:extLst>
          </p:cNvPr>
          <p:cNvSpPr/>
          <p:nvPr/>
        </p:nvSpPr>
        <p:spPr>
          <a:xfrm>
            <a:off x="5155428" y="2890661"/>
            <a:ext cx="935306" cy="15926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D7C4525-9E6D-485F-9A00-03E568BA4F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4422" y="3408768"/>
            <a:ext cx="541090" cy="492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71C616-08C8-4963-8139-4FFE488278ED}"/>
              </a:ext>
            </a:extLst>
          </p:cNvPr>
          <p:cNvSpPr/>
          <p:nvPr/>
        </p:nvSpPr>
        <p:spPr>
          <a:xfrm>
            <a:off x="4858269" y="3229353"/>
            <a:ext cx="180667" cy="1552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F96DB5-9A69-436F-B0B4-FBEFB8C1D0A7}"/>
              </a:ext>
            </a:extLst>
          </p:cNvPr>
          <p:cNvCxnSpPr>
            <a:stCxn id="12" idx="6"/>
          </p:cNvCxnSpPr>
          <p:nvPr/>
        </p:nvCxnSpPr>
        <p:spPr>
          <a:xfrm flipV="1">
            <a:off x="5038935" y="3306969"/>
            <a:ext cx="3101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846E8-7F61-4CD7-AE8D-A73BC0F9A8F9}"/>
              </a:ext>
            </a:extLst>
          </p:cNvPr>
          <p:cNvSpPr/>
          <p:nvPr/>
        </p:nvSpPr>
        <p:spPr>
          <a:xfrm>
            <a:off x="5349051" y="3123883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56D45-EBD7-417D-8AD3-E2D5D4BE5688}"/>
              </a:ext>
            </a:extLst>
          </p:cNvPr>
          <p:cNvSpPr/>
          <p:nvPr/>
        </p:nvSpPr>
        <p:spPr>
          <a:xfrm>
            <a:off x="7710881" y="2889639"/>
            <a:ext cx="936288" cy="16138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C7848B-F9B5-44F9-AB56-B98AAC3BEFD5}"/>
              </a:ext>
            </a:extLst>
          </p:cNvPr>
          <p:cNvSpPr/>
          <p:nvPr/>
        </p:nvSpPr>
        <p:spPr>
          <a:xfrm>
            <a:off x="7905486" y="3151457"/>
            <a:ext cx="555176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99240F-981C-4D62-B90F-CA081E396974}"/>
              </a:ext>
            </a:extLst>
          </p:cNvPr>
          <p:cNvSpPr/>
          <p:nvPr/>
        </p:nvSpPr>
        <p:spPr>
          <a:xfrm>
            <a:off x="10262385" y="2889639"/>
            <a:ext cx="936288" cy="15936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2F734-B0D4-45FF-9BE9-7382E340F285}"/>
              </a:ext>
            </a:extLst>
          </p:cNvPr>
          <p:cNvSpPr/>
          <p:nvPr/>
        </p:nvSpPr>
        <p:spPr>
          <a:xfrm>
            <a:off x="10445213" y="3168792"/>
            <a:ext cx="556263" cy="37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E99D1F2-AFBA-4318-8126-1B265CED09A1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7487342" y="677898"/>
            <a:ext cx="618707" cy="5876852"/>
          </a:xfrm>
          <a:prstGeom prst="bentConnector4">
            <a:avLst>
              <a:gd name="adj1" fmla="val 24340"/>
              <a:gd name="adj2" fmla="val 10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8B2744-67CE-4F21-9297-3C1EE79E59DF}"/>
              </a:ext>
            </a:extLst>
          </p:cNvPr>
          <p:cNvCxnSpPr/>
          <p:nvPr/>
        </p:nvCxnSpPr>
        <p:spPr>
          <a:xfrm flipV="1">
            <a:off x="8162549" y="3774362"/>
            <a:ext cx="0" cy="16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5B4A822-75D0-486C-98B8-9C3BEC000390}"/>
              </a:ext>
            </a:extLst>
          </p:cNvPr>
          <p:cNvSpPr/>
          <p:nvPr/>
        </p:nvSpPr>
        <p:spPr>
          <a:xfrm>
            <a:off x="7384995" y="3250913"/>
            <a:ext cx="180667" cy="1552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93185C-2E70-4668-9987-B36C7CAFEDA1}"/>
              </a:ext>
            </a:extLst>
          </p:cNvPr>
          <p:cNvCxnSpPr>
            <a:cxnSpLocks/>
            <a:stCxn id="38" idx="6"/>
            <a:endCxn id="22" idx="1"/>
          </p:cNvCxnSpPr>
          <p:nvPr/>
        </p:nvCxnSpPr>
        <p:spPr>
          <a:xfrm>
            <a:off x="7565662" y="3328530"/>
            <a:ext cx="339824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E27E993-5734-43E7-A7A6-2C0B2DCA4902}"/>
              </a:ext>
            </a:extLst>
          </p:cNvPr>
          <p:cNvCxnSpPr>
            <a:endCxn id="38" idx="2"/>
          </p:cNvCxnSpPr>
          <p:nvPr/>
        </p:nvCxnSpPr>
        <p:spPr>
          <a:xfrm rot="5400000" flipH="1" flipV="1">
            <a:off x="7089033" y="3478400"/>
            <a:ext cx="445831" cy="1460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0977B8-4EE7-436D-BDFB-47931AC3F27E}"/>
              </a:ext>
            </a:extLst>
          </p:cNvPr>
          <p:cNvCxnSpPr>
            <a:cxnSpLocks/>
            <a:endCxn id="38" idx="4"/>
          </p:cNvCxnSpPr>
          <p:nvPr/>
        </p:nvCxnSpPr>
        <p:spPr>
          <a:xfrm rot="16200000" flipV="1">
            <a:off x="7452567" y="3428908"/>
            <a:ext cx="539652" cy="494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9D16F77-D518-440D-BE26-AC63CCBE3E73}"/>
              </a:ext>
            </a:extLst>
          </p:cNvPr>
          <p:cNvSpPr/>
          <p:nvPr/>
        </p:nvSpPr>
        <p:spPr>
          <a:xfrm>
            <a:off x="9868744" y="3279812"/>
            <a:ext cx="180667" cy="1552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C444FA0-8AB3-48CA-897C-0A761FB546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11082" y="3399871"/>
            <a:ext cx="508503" cy="582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16316A-123A-4E9B-8980-2E2F561F75DF}"/>
              </a:ext>
            </a:extLst>
          </p:cNvPr>
          <p:cNvCxnSpPr>
            <a:cxnSpLocks/>
            <a:stCxn id="47" idx="6"/>
            <a:endCxn id="26" idx="1"/>
          </p:cNvCxnSpPr>
          <p:nvPr/>
        </p:nvCxnSpPr>
        <p:spPr>
          <a:xfrm flipV="1">
            <a:off x="10049410" y="3357429"/>
            <a:ext cx="395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8CA28F4-1D87-4886-B11A-9A239C1D2520}"/>
              </a:ext>
            </a:extLst>
          </p:cNvPr>
          <p:cNvCxnSpPr>
            <a:endCxn id="47" idx="2"/>
          </p:cNvCxnSpPr>
          <p:nvPr/>
        </p:nvCxnSpPr>
        <p:spPr>
          <a:xfrm rot="5400000" flipH="1" flipV="1">
            <a:off x="9578204" y="3490857"/>
            <a:ext cx="423968" cy="157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4A8DE26-ADCE-45CF-B4EE-D64637628DEA}"/>
              </a:ext>
            </a:extLst>
          </p:cNvPr>
          <p:cNvSpPr/>
          <p:nvPr/>
        </p:nvSpPr>
        <p:spPr>
          <a:xfrm>
            <a:off x="5351809" y="4979700"/>
            <a:ext cx="556263" cy="196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C2D73-F26D-40F5-BA31-C8D7A03C0AB9}"/>
              </a:ext>
            </a:extLst>
          </p:cNvPr>
          <p:cNvSpPr/>
          <p:nvPr/>
        </p:nvSpPr>
        <p:spPr>
          <a:xfrm>
            <a:off x="5351809" y="5175784"/>
            <a:ext cx="556263" cy="196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32EA49-872E-4727-847F-7F32D9F1EF6E}"/>
              </a:ext>
            </a:extLst>
          </p:cNvPr>
          <p:cNvSpPr/>
          <p:nvPr/>
        </p:nvSpPr>
        <p:spPr>
          <a:xfrm>
            <a:off x="5345674" y="391825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CD16B1-877D-4CC9-B75A-A2CACC480440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H="1" flipV="1">
            <a:off x="5623805" y="4284424"/>
            <a:ext cx="6135" cy="6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CB8877C-189D-40AA-A0B2-9C3AAD932404}"/>
              </a:ext>
            </a:extLst>
          </p:cNvPr>
          <p:cNvSpPr/>
          <p:nvPr/>
        </p:nvSpPr>
        <p:spPr>
          <a:xfrm>
            <a:off x="7894468" y="4999912"/>
            <a:ext cx="556263" cy="196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D9081B-2948-4D5D-9691-9EA048284210}"/>
              </a:ext>
            </a:extLst>
          </p:cNvPr>
          <p:cNvSpPr/>
          <p:nvPr/>
        </p:nvSpPr>
        <p:spPr>
          <a:xfrm>
            <a:off x="7894468" y="5201660"/>
            <a:ext cx="556263" cy="196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C414E7-5983-4A06-9064-0C6606A438C3}"/>
              </a:ext>
            </a:extLst>
          </p:cNvPr>
          <p:cNvCxnSpPr>
            <a:cxnSpLocks/>
            <a:stCxn id="64" idx="0"/>
            <a:endCxn id="70" idx="2"/>
          </p:cNvCxnSpPr>
          <p:nvPr/>
        </p:nvCxnSpPr>
        <p:spPr>
          <a:xfrm flipH="1" flipV="1">
            <a:off x="8172489" y="4287114"/>
            <a:ext cx="110" cy="71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A8C7D94-2B15-4BDF-9740-E75D7E2FA0A2}"/>
              </a:ext>
            </a:extLst>
          </p:cNvPr>
          <p:cNvSpPr/>
          <p:nvPr/>
        </p:nvSpPr>
        <p:spPr>
          <a:xfrm>
            <a:off x="10456990" y="5014795"/>
            <a:ext cx="556263" cy="196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15CFD5-DD62-4658-A516-5C355C976736}"/>
              </a:ext>
            </a:extLst>
          </p:cNvPr>
          <p:cNvSpPr/>
          <p:nvPr/>
        </p:nvSpPr>
        <p:spPr>
          <a:xfrm>
            <a:off x="10456990" y="5210879"/>
            <a:ext cx="556263" cy="196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403E9D-0372-46CE-B908-594D0C63247B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flipH="1" flipV="1">
            <a:off x="10731778" y="4284424"/>
            <a:ext cx="3344" cy="73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11A4D95-CC89-4861-988A-E444C692211D}"/>
              </a:ext>
            </a:extLst>
          </p:cNvPr>
          <p:cNvSpPr/>
          <p:nvPr/>
        </p:nvSpPr>
        <p:spPr>
          <a:xfrm>
            <a:off x="7894358" y="392094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A2BB85-BA97-4528-8DC9-8B637A5766F6}"/>
              </a:ext>
            </a:extLst>
          </p:cNvPr>
          <p:cNvSpPr/>
          <p:nvPr/>
        </p:nvSpPr>
        <p:spPr>
          <a:xfrm>
            <a:off x="10453646" y="391825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291844-B65D-4F77-A523-77972AD2C836}"/>
              </a:ext>
            </a:extLst>
          </p:cNvPr>
          <p:cNvSpPr/>
          <p:nvPr/>
        </p:nvSpPr>
        <p:spPr>
          <a:xfrm>
            <a:off x="3785695" y="2753791"/>
            <a:ext cx="164242" cy="50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132CA7E-437A-4734-B975-D5EF43C17647}"/>
              </a:ext>
            </a:extLst>
          </p:cNvPr>
          <p:cNvSpPr/>
          <p:nvPr/>
        </p:nvSpPr>
        <p:spPr>
          <a:xfrm>
            <a:off x="4015634" y="3000753"/>
            <a:ext cx="164242" cy="26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02D744-2301-4707-BF61-05000BE416CD}"/>
              </a:ext>
            </a:extLst>
          </p:cNvPr>
          <p:cNvSpPr/>
          <p:nvPr/>
        </p:nvSpPr>
        <p:spPr>
          <a:xfrm>
            <a:off x="4245573" y="2901969"/>
            <a:ext cx="164242" cy="35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B1CE56-3604-4567-97DD-87F25C507A94}"/>
              </a:ext>
            </a:extLst>
          </p:cNvPr>
          <p:cNvSpPr/>
          <p:nvPr/>
        </p:nvSpPr>
        <p:spPr>
          <a:xfrm>
            <a:off x="6501585" y="2932977"/>
            <a:ext cx="164242" cy="35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E35D97-0222-40BC-992C-CCA5B0F9E7D4}"/>
              </a:ext>
            </a:extLst>
          </p:cNvPr>
          <p:cNvSpPr/>
          <p:nvPr/>
        </p:nvSpPr>
        <p:spPr>
          <a:xfrm>
            <a:off x="6744258" y="2776408"/>
            <a:ext cx="151508" cy="5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E86F76-0392-4ADC-9E31-F833369A3FC6}"/>
              </a:ext>
            </a:extLst>
          </p:cNvPr>
          <p:cNvSpPr/>
          <p:nvPr/>
        </p:nvSpPr>
        <p:spPr>
          <a:xfrm>
            <a:off x="6961464" y="3086912"/>
            <a:ext cx="147278" cy="20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FB8B25-CFF1-4770-B5FF-EC34CF69943E}"/>
              </a:ext>
            </a:extLst>
          </p:cNvPr>
          <p:cNvSpPr/>
          <p:nvPr/>
        </p:nvSpPr>
        <p:spPr>
          <a:xfrm>
            <a:off x="8964544" y="3011721"/>
            <a:ext cx="151508" cy="28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CEF873-81EA-43BD-81F9-F66C472A5819}"/>
              </a:ext>
            </a:extLst>
          </p:cNvPr>
          <p:cNvSpPr/>
          <p:nvPr/>
        </p:nvSpPr>
        <p:spPr>
          <a:xfrm>
            <a:off x="9194483" y="2898269"/>
            <a:ext cx="151508" cy="39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A386AD-AC74-4E9A-9C4D-0A47F42147E2}"/>
              </a:ext>
            </a:extLst>
          </p:cNvPr>
          <p:cNvSpPr/>
          <p:nvPr/>
        </p:nvSpPr>
        <p:spPr>
          <a:xfrm>
            <a:off x="9424423" y="2764759"/>
            <a:ext cx="163971" cy="5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FE13EC-70CB-4164-BB9F-3D76DC0200CB}"/>
              </a:ext>
            </a:extLst>
          </p:cNvPr>
          <p:cNvCxnSpPr>
            <a:cxnSpLocks/>
            <a:stCxn id="6" idx="0"/>
            <a:endCxn id="78" idx="2"/>
          </p:cNvCxnSpPr>
          <p:nvPr/>
        </p:nvCxnSpPr>
        <p:spPr>
          <a:xfrm flipV="1">
            <a:off x="5623082" y="2381744"/>
            <a:ext cx="6859" cy="5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B94B35-B8B5-493D-94AE-47261B543D86}"/>
              </a:ext>
            </a:extLst>
          </p:cNvPr>
          <p:cNvCxnSpPr>
            <a:cxnSpLocks/>
            <a:stCxn id="18" idx="0"/>
            <a:endCxn id="158" idx="2"/>
          </p:cNvCxnSpPr>
          <p:nvPr/>
        </p:nvCxnSpPr>
        <p:spPr>
          <a:xfrm flipV="1">
            <a:off x="8179025" y="2371806"/>
            <a:ext cx="14586" cy="5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4E8454-618E-4F47-9549-2124E5B04112}"/>
              </a:ext>
            </a:extLst>
          </p:cNvPr>
          <p:cNvCxnSpPr>
            <a:cxnSpLocks/>
            <a:stCxn id="29" idx="0"/>
            <a:endCxn id="165" idx="2"/>
          </p:cNvCxnSpPr>
          <p:nvPr/>
        </p:nvCxnSpPr>
        <p:spPr>
          <a:xfrm flipV="1">
            <a:off x="10730529" y="2377878"/>
            <a:ext cx="10386" cy="51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047F9D-301D-450C-A040-91F610E98591}"/>
              </a:ext>
            </a:extLst>
          </p:cNvPr>
          <p:cNvCxnSpPr>
            <a:stCxn id="61" idx="0"/>
          </p:cNvCxnSpPr>
          <p:nvPr/>
        </p:nvCxnSpPr>
        <p:spPr>
          <a:xfrm flipV="1">
            <a:off x="5623805" y="3781398"/>
            <a:ext cx="0" cy="13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A93206-052F-40FD-B6FB-D014388FF8C3}"/>
              </a:ext>
            </a:extLst>
          </p:cNvPr>
          <p:cNvCxnSpPr>
            <a:cxnSpLocks/>
          </p:cNvCxnSpPr>
          <p:nvPr/>
        </p:nvCxnSpPr>
        <p:spPr>
          <a:xfrm>
            <a:off x="1029539" y="2671170"/>
            <a:ext cx="1016815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239201-86FA-4DB6-801B-1F454732BCB9}"/>
              </a:ext>
            </a:extLst>
          </p:cNvPr>
          <p:cNvCxnSpPr>
            <a:cxnSpLocks/>
          </p:cNvCxnSpPr>
          <p:nvPr/>
        </p:nvCxnSpPr>
        <p:spPr>
          <a:xfrm>
            <a:off x="1053340" y="4664513"/>
            <a:ext cx="1014533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4D5E1D-FE3A-447E-9173-45AB13CDD73B}"/>
              </a:ext>
            </a:extLst>
          </p:cNvPr>
          <p:cNvSpPr/>
          <p:nvPr/>
        </p:nvSpPr>
        <p:spPr>
          <a:xfrm>
            <a:off x="1056987" y="1803840"/>
            <a:ext cx="1765606" cy="4515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Encoder Layer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7A9BE0-F25D-427C-8159-550C5ED4971B}"/>
              </a:ext>
            </a:extLst>
          </p:cNvPr>
          <p:cNvSpPr/>
          <p:nvPr/>
        </p:nvSpPr>
        <p:spPr>
          <a:xfrm>
            <a:off x="1053339" y="3357429"/>
            <a:ext cx="1765606" cy="4515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Attention Layer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3636E8-10CE-42C0-AA53-3DBA73F6B22F}"/>
              </a:ext>
            </a:extLst>
          </p:cNvPr>
          <p:cNvSpPr/>
          <p:nvPr/>
        </p:nvSpPr>
        <p:spPr>
          <a:xfrm>
            <a:off x="1289366" y="4897000"/>
            <a:ext cx="1293551" cy="5575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B292EB-4557-46B1-AE5C-831ED6C325F5}"/>
              </a:ext>
            </a:extLst>
          </p:cNvPr>
          <p:cNvSpPr/>
          <p:nvPr/>
        </p:nvSpPr>
        <p:spPr>
          <a:xfrm>
            <a:off x="5157580" y="1510372"/>
            <a:ext cx="935306" cy="1047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9854B2-3A32-46D8-AF76-93BB5E85C854}"/>
              </a:ext>
            </a:extLst>
          </p:cNvPr>
          <p:cNvSpPr/>
          <p:nvPr/>
        </p:nvSpPr>
        <p:spPr>
          <a:xfrm>
            <a:off x="5351809" y="201557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5E58F9-0DD2-45B4-A2E4-4C33AB344775}"/>
              </a:ext>
            </a:extLst>
          </p:cNvPr>
          <p:cNvCxnSpPr>
            <a:cxnSpLocks/>
          </p:cNvCxnSpPr>
          <p:nvPr/>
        </p:nvCxnSpPr>
        <p:spPr>
          <a:xfrm>
            <a:off x="1011432" y="1204831"/>
            <a:ext cx="1020436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C5A3AD5-0E60-4CCB-8251-778D8F3A14CA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5613198" y="733277"/>
            <a:ext cx="12035" cy="7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71CAB7D-3CF3-45EA-BE9B-DF4DD944C491}"/>
              </a:ext>
            </a:extLst>
          </p:cNvPr>
          <p:cNvSpPr/>
          <p:nvPr/>
        </p:nvSpPr>
        <p:spPr>
          <a:xfrm>
            <a:off x="1218573" y="653741"/>
            <a:ext cx="1435138" cy="4515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Attention Flow Layer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67D9ABEC-F49A-45A1-9AA0-B28E0789F0C0}"/>
              </a:ext>
            </a:extLst>
          </p:cNvPr>
          <p:cNvSpPr/>
          <p:nvPr/>
        </p:nvSpPr>
        <p:spPr>
          <a:xfrm>
            <a:off x="5318101" y="1615112"/>
            <a:ext cx="607506" cy="2496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cnn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FD7765D-2792-4E38-BBAA-2BA533999140}"/>
              </a:ext>
            </a:extLst>
          </p:cNvPr>
          <p:cNvCxnSpPr>
            <a:cxnSpLocks/>
            <a:endCxn id="57" idx="5"/>
          </p:cNvCxnSpPr>
          <p:nvPr/>
        </p:nvCxnSpPr>
        <p:spPr>
          <a:xfrm rot="16200000" flipV="1">
            <a:off x="5111874" y="1982467"/>
            <a:ext cx="760610" cy="275525"/>
          </a:xfrm>
          <a:prstGeom prst="bentConnector4">
            <a:avLst>
              <a:gd name="adj1" fmla="val 977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FC36D6F-0C1F-4D2D-B4AA-D9A44D5981FF}"/>
              </a:ext>
            </a:extLst>
          </p:cNvPr>
          <p:cNvSpPr/>
          <p:nvPr/>
        </p:nvSpPr>
        <p:spPr>
          <a:xfrm>
            <a:off x="7694896" y="1491949"/>
            <a:ext cx="935306" cy="1047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5DF1D82-FC35-4F83-8827-386E0EA366B7}"/>
              </a:ext>
            </a:extLst>
          </p:cNvPr>
          <p:cNvSpPr/>
          <p:nvPr/>
        </p:nvSpPr>
        <p:spPr>
          <a:xfrm>
            <a:off x="7915479" y="2005632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Parallelogram 158">
            <a:extLst>
              <a:ext uri="{FF2B5EF4-FFF2-40B4-BE49-F238E27FC236}">
                <a16:creationId xmlns:a16="http://schemas.microsoft.com/office/drawing/2014/main" id="{EEF22DD4-54A7-4767-B7D0-7EF44050E3ED}"/>
              </a:ext>
            </a:extLst>
          </p:cNvPr>
          <p:cNvSpPr/>
          <p:nvPr/>
        </p:nvSpPr>
        <p:spPr>
          <a:xfrm>
            <a:off x="7865467" y="1583451"/>
            <a:ext cx="607506" cy="2496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cnn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BF7D5447-7980-4D64-8CBE-BF593A012E88}"/>
              </a:ext>
            </a:extLst>
          </p:cNvPr>
          <p:cNvCxnSpPr>
            <a:cxnSpLocks/>
            <a:endCxn id="159" idx="5"/>
          </p:cNvCxnSpPr>
          <p:nvPr/>
        </p:nvCxnSpPr>
        <p:spPr>
          <a:xfrm rot="16200000" flipV="1">
            <a:off x="7659240" y="1950805"/>
            <a:ext cx="760610" cy="275525"/>
          </a:xfrm>
          <a:prstGeom prst="bentConnector4">
            <a:avLst>
              <a:gd name="adj1" fmla="val -878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8D225D-B871-4DA3-BCA1-ACB65FFBE1F2}"/>
              </a:ext>
            </a:extLst>
          </p:cNvPr>
          <p:cNvSpPr/>
          <p:nvPr/>
        </p:nvSpPr>
        <p:spPr>
          <a:xfrm>
            <a:off x="10218775" y="1504226"/>
            <a:ext cx="935306" cy="1047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43C78E-B072-4F10-837D-0484A29D88CA}"/>
              </a:ext>
            </a:extLst>
          </p:cNvPr>
          <p:cNvSpPr/>
          <p:nvPr/>
        </p:nvSpPr>
        <p:spPr>
          <a:xfrm>
            <a:off x="10462783" y="2011704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EA26D6C1-99AB-4244-BD87-8EE7A3F421C8}"/>
              </a:ext>
            </a:extLst>
          </p:cNvPr>
          <p:cNvSpPr/>
          <p:nvPr/>
        </p:nvSpPr>
        <p:spPr>
          <a:xfrm>
            <a:off x="10389347" y="1595727"/>
            <a:ext cx="607506" cy="2496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cnn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7F8C6EA8-3DE7-4D6B-AB6B-4BD3452BAFC8}"/>
              </a:ext>
            </a:extLst>
          </p:cNvPr>
          <p:cNvCxnSpPr>
            <a:cxnSpLocks/>
            <a:endCxn id="166" idx="5"/>
          </p:cNvCxnSpPr>
          <p:nvPr/>
        </p:nvCxnSpPr>
        <p:spPr>
          <a:xfrm rot="16200000" flipV="1">
            <a:off x="10183120" y="1963082"/>
            <a:ext cx="760610" cy="275525"/>
          </a:xfrm>
          <a:prstGeom prst="bentConnector4">
            <a:avLst>
              <a:gd name="adj1" fmla="val -878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F4AF613-C9E0-4095-B1BF-78F548FBFA88}"/>
              </a:ext>
            </a:extLst>
          </p:cNvPr>
          <p:cNvCxnSpPr>
            <a:cxnSpLocks/>
          </p:cNvCxnSpPr>
          <p:nvPr/>
        </p:nvCxnSpPr>
        <p:spPr>
          <a:xfrm flipH="1" flipV="1">
            <a:off x="8150513" y="722502"/>
            <a:ext cx="12035" cy="7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3CB6F68-DBE9-40DB-8EF7-5F2C33F955A3}"/>
              </a:ext>
            </a:extLst>
          </p:cNvPr>
          <p:cNvCxnSpPr>
            <a:cxnSpLocks/>
          </p:cNvCxnSpPr>
          <p:nvPr/>
        </p:nvCxnSpPr>
        <p:spPr>
          <a:xfrm flipH="1" flipV="1">
            <a:off x="10693051" y="736882"/>
            <a:ext cx="12035" cy="7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366C483-4AFB-4D19-87F2-C5C21C7B5941}"/>
              </a:ext>
            </a:extLst>
          </p:cNvPr>
          <p:cNvCxnSpPr>
            <a:stCxn id="78" idx="3"/>
            <a:endCxn id="158" idx="1"/>
          </p:cNvCxnSpPr>
          <p:nvPr/>
        </p:nvCxnSpPr>
        <p:spPr>
          <a:xfrm flipV="1">
            <a:off x="5908072" y="2188720"/>
            <a:ext cx="2007407" cy="9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D43A6EB-7813-46C5-90BE-279A88DB088D}"/>
              </a:ext>
            </a:extLst>
          </p:cNvPr>
          <p:cNvCxnSpPr>
            <a:stCxn id="158" idx="3"/>
            <a:endCxn id="165" idx="1"/>
          </p:cNvCxnSpPr>
          <p:nvPr/>
        </p:nvCxnSpPr>
        <p:spPr>
          <a:xfrm>
            <a:off x="8471742" y="2188719"/>
            <a:ext cx="1991041" cy="6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C429FD2-114E-48FA-B9C3-58DC4FE59814}"/>
              </a:ext>
            </a:extLst>
          </p:cNvPr>
          <p:cNvGrpSpPr/>
          <p:nvPr/>
        </p:nvGrpSpPr>
        <p:grpSpPr>
          <a:xfrm>
            <a:off x="5181599" y="1440874"/>
            <a:ext cx="1985819" cy="3546762"/>
            <a:chOff x="5181599" y="1440874"/>
            <a:chExt cx="1985819" cy="35467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9CEB33-3457-47DE-A2D2-A6A3E846C045}"/>
                </a:ext>
              </a:extLst>
            </p:cNvPr>
            <p:cNvSpPr/>
            <p:nvPr/>
          </p:nvSpPr>
          <p:spPr>
            <a:xfrm>
              <a:off x="5181599" y="1440874"/>
              <a:ext cx="1985819" cy="5911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9C0F55-F987-4611-8731-80B82051F465}"/>
                </a:ext>
              </a:extLst>
            </p:cNvPr>
            <p:cNvSpPr/>
            <p:nvPr/>
          </p:nvSpPr>
          <p:spPr>
            <a:xfrm>
              <a:off x="5181599" y="2032001"/>
              <a:ext cx="1985819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Encoder Layer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A51773-22C2-4BDE-B588-E4D5AAEBA1C9}"/>
                </a:ext>
              </a:extLst>
            </p:cNvPr>
            <p:cNvSpPr/>
            <p:nvPr/>
          </p:nvSpPr>
          <p:spPr>
            <a:xfrm>
              <a:off x="5181599" y="2623128"/>
              <a:ext cx="1985819" cy="5911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 Flow 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933F46-1A11-4E74-8A86-937B403A4B2B}"/>
                </a:ext>
              </a:extLst>
            </p:cNvPr>
            <p:cNvSpPr/>
            <p:nvPr/>
          </p:nvSpPr>
          <p:spPr>
            <a:xfrm>
              <a:off x="5181599" y="3214255"/>
              <a:ext cx="1985819" cy="5911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Encoder Layer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F9EAF-4827-4D96-B98D-8C612E5BCB34}"/>
                </a:ext>
              </a:extLst>
            </p:cNvPr>
            <p:cNvSpPr/>
            <p:nvPr/>
          </p:nvSpPr>
          <p:spPr>
            <a:xfrm>
              <a:off x="5181599" y="3805382"/>
              <a:ext cx="1985819" cy="5911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Attention Layer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ED271-5B9F-4612-9281-8F5FC053C31D}"/>
                </a:ext>
              </a:extLst>
            </p:cNvPr>
            <p:cNvSpPr/>
            <p:nvPr/>
          </p:nvSpPr>
          <p:spPr>
            <a:xfrm>
              <a:off x="5181599" y="4396509"/>
              <a:ext cx="1985819" cy="5911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3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Goswami</dc:creator>
  <cp:lastModifiedBy>Abhishek Goswami</cp:lastModifiedBy>
  <cp:revision>18</cp:revision>
  <dcterms:created xsi:type="dcterms:W3CDTF">2019-03-12T05:06:46Z</dcterms:created>
  <dcterms:modified xsi:type="dcterms:W3CDTF">2019-03-13T06:09:48Z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agoswami@microsoft.com</vt:lpwstr>
  </property>
  <property fmtid="{D5CDD505-2E9C-101B-9397-08002B2CF9AE}" pid="5" name="MSIP_Label_f42aa342-8706-4288-bd11-ebb85995028c_SetDate">
    <vt:lpwstr>2019-03-12T05:48:38.2749830Z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240b1a99-2403-4701-b6b8-6184c011672d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