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68" r:id="rId10"/>
    <p:sldId id="267" r:id="rId11"/>
    <p:sldId id="266" r:id="rId12"/>
    <p:sldId id="25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3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7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4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6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5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4066"/>
            <a:ext cx="12192000" cy="9568922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74742" y="3193543"/>
            <a:ext cx="9844995" cy="4384627"/>
          </a:xfrm>
        </p:spPr>
        <p:txBody>
          <a:bodyPr>
            <a:normAutofit/>
          </a:bodyPr>
          <a:lstStyle/>
          <a:p>
            <a:r>
              <a:rPr lang="fr-FR" sz="6600" spc="110" dirty="0" smtClean="0">
                <a:latin typeface="Freestyle Script" panose="030804020302050B0404" pitchFamily="66" charset="0"/>
              </a:rPr>
              <a:t>Un projet noté pour les étudiants</a:t>
            </a:r>
            <a:endParaRPr lang="fr-FR" sz="6600" spc="110" dirty="0">
              <a:latin typeface="Freestyle Script" panose="030804020302050B04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81" y="-516711"/>
            <a:ext cx="8902367" cy="50051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7574" y="5157669"/>
            <a:ext cx="2646948" cy="170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fr-F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Jondet Charlotte</a:t>
            </a:r>
          </a:p>
          <a:p>
            <a:pPr>
              <a:lnSpc>
                <a:spcPts val="3100"/>
              </a:lnSpc>
            </a:pPr>
            <a:r>
              <a:rPr lang="fr-FR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Guezel</a:t>
            </a:r>
            <a:r>
              <a:rPr lang="fr-F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Clément</a:t>
            </a:r>
          </a:p>
          <a:p>
            <a:pPr>
              <a:lnSpc>
                <a:spcPts val="3100"/>
              </a:lnSpc>
            </a:pPr>
            <a:r>
              <a:rPr lang="fr-F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Coste Louis</a:t>
            </a:r>
          </a:p>
          <a:p>
            <a:pPr>
              <a:lnSpc>
                <a:spcPts val="3100"/>
              </a:lnSpc>
            </a:pPr>
            <a:r>
              <a:rPr lang="fr-FR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Litzenburger</a:t>
            </a:r>
            <a:r>
              <a:rPr lang="fr-F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Rémi</a:t>
            </a:r>
            <a:endParaRPr lang="fr-FR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36563" y="5800368"/>
            <a:ext cx="468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Projet n°15 TD2</a:t>
            </a:r>
            <a:endParaRPr lang="fr-FR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68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410" y="2857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de séquence : </a:t>
            </a:r>
            <a:b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Calcul des moyennes</a:t>
            </a:r>
            <a:endParaRPr lang="fr-FR" sz="6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08" y="704850"/>
            <a:ext cx="7318302" cy="5967413"/>
          </a:xfrm>
        </p:spPr>
      </p:pic>
    </p:spTree>
    <p:extLst>
      <p:ext uri="{BB962C8B-B14F-4D97-AF65-F5344CB8AC3E}">
        <p14:creationId xmlns:p14="http://schemas.microsoft.com/office/powerpoint/2010/main" val="32885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3755" y="171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de collaboration : </a:t>
            </a:r>
            <a:r>
              <a:rPr lang="fr-FR" sz="6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Calcul des moyennes</a:t>
            </a:r>
            <a:endParaRPr lang="fr-FR" sz="6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2" y="952501"/>
            <a:ext cx="10513720" cy="5573712"/>
          </a:xfrm>
        </p:spPr>
      </p:pic>
    </p:spTree>
    <p:extLst>
      <p:ext uri="{BB962C8B-B14F-4D97-AF65-F5344CB8AC3E}">
        <p14:creationId xmlns:p14="http://schemas.microsoft.com/office/powerpoint/2010/main" val="2130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de classe</a:t>
            </a:r>
            <a:endParaRPr lang="fr-FR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75" y="556731"/>
            <a:ext cx="7041275" cy="6301269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4066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Fin</a:t>
            </a:r>
            <a:endParaRPr lang="fr-FR" sz="8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98" y="1200150"/>
            <a:ext cx="9224703" cy="5186363"/>
          </a:xfrm>
        </p:spPr>
      </p:pic>
    </p:spTree>
    <p:extLst>
      <p:ext uri="{BB962C8B-B14F-4D97-AF65-F5344CB8AC3E}">
        <p14:creationId xmlns:p14="http://schemas.microsoft.com/office/powerpoint/2010/main" val="15398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Introduction</a:t>
            </a:r>
            <a:endParaRPr lang="fr-FR" sz="8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fr-F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Un étudiant:</a:t>
            </a:r>
            <a:endParaRPr lang="fr-FR" sz="4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r-F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DUT Informatique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r-F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DUT Techniques de commercialisation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r-F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DUT Réseaux et Télécoms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r-F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DUT Gestion des entreprises et administrations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4388" y="502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d’utilisation</a:t>
            </a:r>
            <a:endParaRPr lang="fr-FR" sz="6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77" y="712995"/>
            <a:ext cx="6363979" cy="6363979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7819" y="120316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du cas 1 : </a:t>
            </a:r>
            <a:r>
              <a:rPr lang="fr-FR" sz="6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Insertion des notes</a:t>
            </a:r>
            <a:endParaRPr lang="fr-FR" sz="6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7273" y="1830889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4400" u="dotted" dirty="0">
                <a:latin typeface="Adobe Arabic" panose="02040503050201020203" pitchFamily="18" charset="-78"/>
                <a:cs typeface="Adobe Arabic" panose="02040503050201020203" pitchFamily="18" charset="-78"/>
              </a:rPr>
              <a:t>Début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: une filière a été </a:t>
            </a:r>
            <a:r>
              <a:rPr lang="fr-F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choisie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400" u="dotted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Fin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: les notes ont été insérées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4400" u="dotted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Paramètres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: - Les matières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                   </a:t>
            </a:r>
            <a:r>
              <a:rPr lang="fr-F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Les coefficients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	       	 </a:t>
            </a:r>
            <a:r>
              <a:rPr lang="fr-F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- 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Les notes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		</a:t>
            </a:r>
            <a:r>
              <a:rPr lang="fr-F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- 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Les coefficients des </a:t>
            </a:r>
            <a:r>
              <a:rPr lang="fr-F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notes</a:t>
            </a:r>
            <a:endParaRPr lang="fr-FR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25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7819" y="120316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du cas 1 : </a:t>
            </a:r>
            <a:r>
              <a:rPr lang="fr-FR" sz="6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Insertion des notes</a:t>
            </a:r>
            <a:endParaRPr lang="fr-FR" sz="6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0074" y="197526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4400" u="dotted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Scénario </a:t>
            </a:r>
            <a:r>
              <a:rPr lang="fr-F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: L’étudiant choisit d’insérer ses notes dans l’application.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Pour cela, il choisit sa filière. L’application demande alors de choisir la matière où l’étudiant veut insérer ses notes et ses coefficients. L’étudiant les insère puis ‘valide’ la saisie.</a:t>
            </a:r>
          </a:p>
          <a:p>
            <a:pPr marL="0" indent="0">
              <a:buNone/>
            </a:pPr>
            <a:endParaRPr lang="fr-FR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1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3756" y="4572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de séquence : </a:t>
            </a:r>
            <a:b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fr-FR" sz="6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Insertion des notes</a:t>
            </a:r>
            <a:endParaRPr lang="fr-FR" sz="6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46" y="0"/>
            <a:ext cx="5191275" cy="6482805"/>
          </a:xfrm>
        </p:spPr>
      </p:pic>
    </p:spTree>
    <p:extLst>
      <p:ext uri="{BB962C8B-B14F-4D97-AF65-F5344CB8AC3E}">
        <p14:creationId xmlns:p14="http://schemas.microsoft.com/office/powerpoint/2010/main" val="37708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070" y="168442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de collaboration : </a:t>
            </a:r>
            <a:r>
              <a:rPr lang="fr-FR" sz="6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Insertion des notes</a:t>
            </a:r>
            <a:endParaRPr lang="fr-FR" sz="6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161" y="-399575"/>
            <a:ext cx="12954813" cy="6965746"/>
          </a:xfrm>
        </p:spPr>
      </p:pic>
    </p:spTree>
    <p:extLst>
      <p:ext uri="{BB962C8B-B14F-4D97-AF65-F5344CB8AC3E}">
        <p14:creationId xmlns:p14="http://schemas.microsoft.com/office/powerpoint/2010/main" val="283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072" y="203578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du cas 2 : </a:t>
            </a:r>
            <a:r>
              <a:rPr lang="fr-FR" sz="6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Calcul des moyennes</a:t>
            </a:r>
            <a:endParaRPr lang="fr-FR" sz="6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6643" y="235138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4400" u="dotted" dirty="0">
                <a:latin typeface="Adobe Arabic" panose="02040503050201020203" pitchFamily="18" charset="-78"/>
                <a:cs typeface="Adobe Arabic" panose="02040503050201020203" pitchFamily="18" charset="-78"/>
              </a:rPr>
              <a:t>Début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: les notes ont été rentrées, moyennes à calculer </a:t>
            </a:r>
          </a:p>
          <a:p>
            <a:pPr marL="0" indent="0">
              <a:buNone/>
            </a:pPr>
            <a:r>
              <a:rPr lang="fr-FR" sz="4400" u="dotted" dirty="0">
                <a:latin typeface="Adobe Arabic" panose="02040503050201020203" pitchFamily="18" charset="-78"/>
                <a:cs typeface="Adobe Arabic" panose="02040503050201020203" pitchFamily="18" charset="-78"/>
              </a:rPr>
              <a:t>Fin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: les moyennes sont </a:t>
            </a:r>
            <a:r>
              <a:rPr lang="fr-F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affichées</a:t>
            </a:r>
            <a:endParaRPr lang="fr-FR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>
              <a:buNone/>
            </a:pPr>
            <a:r>
              <a:rPr lang="fr-FR" sz="4400" u="dotted" dirty="0">
                <a:latin typeface="Adobe Arabic" panose="02040503050201020203" pitchFamily="18" charset="-78"/>
                <a:cs typeface="Adobe Arabic" panose="02040503050201020203" pitchFamily="18" charset="-78"/>
              </a:rPr>
              <a:t>Paramètres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:  - Les notes pour chaque matière </a:t>
            </a:r>
          </a:p>
          <a:p>
            <a:pPr marL="0" indent="0">
              <a:buNone/>
            </a:pP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		    </a:t>
            </a:r>
            <a:r>
              <a:rPr lang="fr-F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</a:t>
            </a:r>
            <a:r>
              <a:rPr lang="fr-F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Les coefficients des matières</a:t>
            </a:r>
          </a:p>
        </p:txBody>
      </p:sp>
    </p:spTree>
    <p:extLst>
      <p:ext uri="{BB962C8B-B14F-4D97-AF65-F5344CB8AC3E}">
        <p14:creationId xmlns:p14="http://schemas.microsoft.com/office/powerpoint/2010/main" val="9603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87"/>
            <a:ext cx="12192000" cy="9568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072" y="203578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Diagramme du cas 2 : </a:t>
            </a:r>
            <a:r>
              <a:rPr lang="fr-FR" sz="6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Calcul des moyennes</a:t>
            </a:r>
            <a:endParaRPr lang="fr-FR" sz="6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335">
            <a:off x="9320495" y="5000911"/>
            <a:ext cx="2719137" cy="152876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7093" y="183703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u="dotted" dirty="0">
                <a:latin typeface="Adobe Arabic" panose="02040503050201020203" pitchFamily="18" charset="-78"/>
                <a:cs typeface="Adobe Arabic" panose="02040503050201020203" pitchFamily="18" charset="-78"/>
              </a:rPr>
              <a:t>Scénario </a:t>
            </a:r>
            <a:r>
              <a:rPr lang="fr-FR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: L’étudiant choisit de calculer les moyennes après avoir inséré ses notes et leurs coefficients.</a:t>
            </a:r>
          </a:p>
          <a:p>
            <a:pPr marL="0" indent="0">
              <a:buNone/>
            </a:pPr>
            <a:r>
              <a:rPr lang="fr-FR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L’application calcule alors les moyennes par matière en tenant compte de leurs coefficients (insérés par l’utilisateur).</a:t>
            </a:r>
          </a:p>
          <a:p>
            <a:pPr marL="0" indent="0">
              <a:buNone/>
            </a:pPr>
            <a:r>
              <a:rPr lang="fr-FR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Ensuite l’application calcule la moyenne générale avec les coefficients de chaque matière  (insérés préalablement dans les paramètres de l’application, selon la filière choisie). </a:t>
            </a:r>
          </a:p>
        </p:txBody>
      </p:sp>
    </p:spTree>
    <p:extLst>
      <p:ext uri="{BB962C8B-B14F-4D97-AF65-F5344CB8AC3E}">
        <p14:creationId xmlns:p14="http://schemas.microsoft.com/office/powerpoint/2010/main" val="37329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85</Words>
  <Application>Microsoft Office PowerPoint</Application>
  <PresentationFormat>Grand écran</PresentationFormat>
  <Paragraphs>38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Adobe Arabic</vt:lpstr>
      <vt:lpstr>Arial</vt:lpstr>
      <vt:lpstr>Calibri</vt:lpstr>
      <vt:lpstr>Calibri Light</vt:lpstr>
      <vt:lpstr>Freestyle Script</vt:lpstr>
      <vt:lpstr>Wingdings</vt:lpstr>
      <vt:lpstr>Thème Office</vt:lpstr>
      <vt:lpstr>Présentation PowerPoint</vt:lpstr>
      <vt:lpstr>Introduction</vt:lpstr>
      <vt:lpstr>Diagramme d’utilisation</vt:lpstr>
      <vt:lpstr>Diagramme du cas 1 : Insertion des notes</vt:lpstr>
      <vt:lpstr>Diagramme du cas 1 : Insertion des notes</vt:lpstr>
      <vt:lpstr>Diagramme de séquence :  Insertion des notes</vt:lpstr>
      <vt:lpstr>Diagramme de collaboration : Insertion des notes</vt:lpstr>
      <vt:lpstr>Diagramme du cas 2 : Calcul des moyennes</vt:lpstr>
      <vt:lpstr>Diagramme du cas 2 : Calcul des moyennes</vt:lpstr>
      <vt:lpstr>Diagramme de séquence :  Calcul des moyennes</vt:lpstr>
      <vt:lpstr>Diagramme de collaboration : Calcul des moyennes</vt:lpstr>
      <vt:lpstr>Diagramme de classe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jondet</dc:creator>
  <cp:lastModifiedBy>Didier jondet</cp:lastModifiedBy>
  <cp:revision>9</cp:revision>
  <dcterms:created xsi:type="dcterms:W3CDTF">2015-04-07T18:15:41Z</dcterms:created>
  <dcterms:modified xsi:type="dcterms:W3CDTF">2015-04-07T20:39:27Z</dcterms:modified>
</cp:coreProperties>
</file>