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7"/>
  </p:notesMasterIdLst>
  <p:sldIdLst>
    <p:sldId id="256" r:id="rId2"/>
    <p:sldId id="270" r:id="rId3"/>
    <p:sldId id="412" r:id="rId4"/>
    <p:sldId id="462" r:id="rId5"/>
    <p:sldId id="463" r:id="rId6"/>
    <p:sldId id="465" r:id="rId7"/>
    <p:sldId id="464" r:id="rId8"/>
    <p:sldId id="413" r:id="rId9"/>
    <p:sldId id="466" r:id="rId10"/>
    <p:sldId id="467" r:id="rId11"/>
    <p:sldId id="468" r:id="rId12"/>
    <p:sldId id="469" r:id="rId13"/>
    <p:sldId id="470" r:id="rId14"/>
    <p:sldId id="471" r:id="rId15"/>
    <p:sldId id="258" r:id="rId1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</a:t>
            </a:r>
            <a:r>
              <a:rPr lang="zh-CN" altLang="en-US" smtClean="0"/>
              <a:t>）</a:t>
            </a:r>
            <a:r>
              <a:rPr lang="en-US" altLang="zh-CN" smtClean="0"/>
              <a:t>- </a:t>
            </a:r>
            <a:r>
              <a:rPr lang="zh-CN" altLang="en-US" smtClean="0"/>
              <a:t>补充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类成员声明时的名字查找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11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必须先定义类型名字，才能将他们用作成员类型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编译器按照成员声明在类中出现的次序处理名字，一旦一个名字被用作类型名，该名字就不能被重复定义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2000530" y="3086100"/>
            <a:ext cx="7638407" cy="3357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Account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balance(){ return bal;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long double Money;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bal;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 ...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43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01900" y="2580547"/>
            <a:ext cx="230090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类成员声明的名字查找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21431" y="2580546"/>
            <a:ext cx="2300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类成员定义中名字查找</a:t>
            </a:r>
          </a:p>
        </p:txBody>
      </p:sp>
      <p:sp>
        <p:nvSpPr>
          <p:cNvPr id="6" name="矩形 5"/>
          <p:cNvSpPr/>
          <p:nvPr/>
        </p:nvSpPr>
        <p:spPr>
          <a:xfrm>
            <a:off x="4560503" y="1207148"/>
            <a:ext cx="185578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名字查找</a:t>
            </a:r>
          </a:p>
        </p:txBody>
      </p:sp>
      <p:cxnSp>
        <p:nvCxnSpPr>
          <p:cNvPr id="7" name="直接箭头连接符 10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3652351" y="1791923"/>
            <a:ext cx="1836046" cy="788624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1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5488397" y="1791923"/>
            <a:ext cx="1883484" cy="78862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内容占位符 5"/>
          <p:cNvSpPr txBox="1">
            <a:spLocks/>
          </p:cNvSpPr>
          <p:nvPr/>
        </p:nvSpPr>
        <p:spPr bwMode="auto">
          <a:xfrm>
            <a:off x="917764" y="3947575"/>
            <a:ext cx="10055667" cy="23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成员函数体开始到名字出现之前的位置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类体内查找，然后在成员函数出现之前的作用域中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查找；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成员函数出现之前的全局作用域中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1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在成员函数作用域中查找（只考虑名字出现之前）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46530" y="1587500"/>
            <a:ext cx="8451570" cy="4978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height;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Screen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std::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string::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size_type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dummy_fnc(index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cursor;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height,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width;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985000" y="3276600"/>
            <a:ext cx="14289" cy="64147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在类体中查找， 然后在成员函数出现之前的作用域中查找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46530" y="2006600"/>
            <a:ext cx="8451570" cy="4559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height;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Screen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std::string ::size_type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dummy_fnc(index ht)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cursor;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width;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083300" y="3644779"/>
            <a:ext cx="14289" cy="6414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1982789" y="2838388"/>
            <a:ext cx="0" cy="318141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在成员函数出现之前的全局作用域中查找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19813" y="1587501"/>
            <a:ext cx="8451570" cy="5016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Screen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std::string ::size_type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dummy_fnc(index ht)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cursor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width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083300" y="3644779"/>
            <a:ext cx="14289" cy="6414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1982789" y="2838388"/>
            <a:ext cx="0" cy="3181412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H="1">
            <a:off x="3848100" y="1796988"/>
            <a:ext cx="1589" cy="57791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98522" y="116546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186004" y="1905805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概念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71772" y="2459205"/>
            <a:ext cx="6022182" cy="488552"/>
            <a:chOff x="2336959" y="3045629"/>
            <a:chExt cx="6022182" cy="488552"/>
          </a:xfrm>
        </p:grpSpPr>
        <p:sp>
          <p:nvSpPr>
            <p:cNvPr id="71" name="矩形 7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名字查找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</a:t>
            </a:r>
            <a:r>
              <a:rPr lang="zh-CN" altLang="en-US" dirty="0" smtClean="0"/>
              <a:t>作用域：概念</a:t>
            </a:r>
            <a:endParaRPr lang="zh-CN" altLang="en-US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47852" y="995460"/>
            <a:ext cx="10055667" cy="239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：每个类都定义了自己的新作用域和唯一的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的声明和定义都属于这个类的作用域！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不同的两个类可以具有相同的成员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983079" y="3344088"/>
            <a:ext cx="4957922" cy="310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{...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56119" y="3344088"/>
            <a:ext cx="4957922" cy="310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{... ...}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作用域：概念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66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成员函数的形参表和函数体处于类作用域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1664698"/>
            <a:ext cx="7638407" cy="4892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Goods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Money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SetPrice(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value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value;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GetPrice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return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084148" y="3526972"/>
            <a:ext cx="3100801" cy="1481899"/>
          </a:xfrm>
          <a:prstGeom prst="wedgeRoundRectCallout">
            <a:avLst>
              <a:gd name="adj1" fmla="val -76329"/>
              <a:gd name="adj2" fmla="val -201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不必写成</a:t>
            </a: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Goods::Money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Goods::price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7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作用域：概念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66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成员函数的返回类型不一定处于类作用域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1664698"/>
            <a:ext cx="7638407" cy="4892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Goods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Money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SetPrice(Money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value);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GetPrice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Goods::SetPrice(Money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value)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price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value;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Goods::Money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Goods::GetPrice()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price;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作用域：概念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11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类的作用域之外访问类成员，只能通过类的对象，类的指针，或者类的引用访问，而不能直接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2108200"/>
            <a:ext cx="7638407" cy="444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{…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val;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A obj;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obj.display();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Right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display();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Error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3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71772" y="1910758"/>
            <a:ext cx="6022182" cy="488552"/>
            <a:chOff x="2336959" y="3045629"/>
            <a:chExt cx="6022182" cy="488552"/>
          </a:xfrm>
        </p:grpSpPr>
        <p:sp>
          <p:nvSpPr>
            <p:cNvPr id="18" name="矩形 1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概念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98522" y="116546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171772" y="2470401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名字查找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8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类的作用域：名字查找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100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作用域中，寻找给定名字的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4100" y="4447448"/>
            <a:ext cx="230090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类成员声明的名字查找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94631" y="4447447"/>
            <a:ext cx="2300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类成员定义中名字查找</a:t>
            </a:r>
          </a:p>
        </p:txBody>
      </p:sp>
      <p:sp>
        <p:nvSpPr>
          <p:cNvPr id="6" name="矩形 5"/>
          <p:cNvSpPr/>
          <p:nvPr/>
        </p:nvSpPr>
        <p:spPr>
          <a:xfrm>
            <a:off x="5017703" y="2426348"/>
            <a:ext cx="185578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名字查找</a:t>
            </a:r>
          </a:p>
        </p:txBody>
      </p:sp>
      <p:cxnSp>
        <p:nvCxnSpPr>
          <p:cNvPr id="7" name="直接箭头连接符 10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3474551" y="3011123"/>
            <a:ext cx="2471046" cy="143632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1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5945597" y="3011123"/>
            <a:ext cx="2899484" cy="1436324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类成员声明时的名字查找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4"/>
            <a:ext cx="10055667" cy="11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名字出现之前的类的作用域中检查</a:t>
            </a: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全局作用域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2108200"/>
            <a:ext cx="7638407" cy="444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Account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balance();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bal;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balance()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return bal;}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479800" y="3111503"/>
            <a:ext cx="1589" cy="73036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4406900" y="2431259"/>
            <a:ext cx="0" cy="46763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760</Words>
  <Application>Microsoft Office PowerPoint</Application>
  <PresentationFormat>自定义</PresentationFormat>
  <Paragraphs>168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类的作用域：概念</vt:lpstr>
      <vt:lpstr>类的作用域：概念</vt:lpstr>
      <vt:lpstr>类的作用域：概念</vt:lpstr>
      <vt:lpstr>类的作用域：概念</vt:lpstr>
      <vt:lpstr>PowerPoint 演示文稿</vt:lpstr>
      <vt:lpstr>类的作用域：名字查找</vt:lpstr>
      <vt:lpstr>类成员声明时的名字查找</vt:lpstr>
      <vt:lpstr>类成员声明时的名字查找</vt:lpstr>
      <vt:lpstr>类成员定义中的名字查找</vt:lpstr>
      <vt:lpstr>类成员定义中的名字查找</vt:lpstr>
      <vt:lpstr>类成员定义中的名字查找</vt:lpstr>
      <vt:lpstr>类成员定义中的名字查找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649</cp:revision>
  <dcterms:created xsi:type="dcterms:W3CDTF">2016-06-30T08:41:47Z</dcterms:created>
  <dcterms:modified xsi:type="dcterms:W3CDTF">2017-08-19T09:40:36Z</dcterms:modified>
</cp:coreProperties>
</file>