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37"/>
  </p:notesMasterIdLst>
  <p:sldIdLst>
    <p:sldId id="256" r:id="rId2"/>
    <p:sldId id="262" r:id="rId3"/>
    <p:sldId id="306" r:id="rId4"/>
    <p:sldId id="533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1" r:id="rId26"/>
    <p:sldId id="618" r:id="rId27"/>
    <p:sldId id="543" r:id="rId28"/>
    <p:sldId id="612" r:id="rId29"/>
    <p:sldId id="613" r:id="rId30"/>
    <p:sldId id="614" r:id="rId31"/>
    <p:sldId id="615" r:id="rId32"/>
    <p:sldId id="616" r:id="rId33"/>
    <p:sldId id="617" r:id="rId34"/>
    <p:sldId id="576" r:id="rId35"/>
    <p:sldId id="258" r:id="rId3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3" d="100"/>
          <a:sy n="123" d="100"/>
        </p:scale>
        <p:origin x="-16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第十讲 </a:t>
            </a:r>
            <a:r>
              <a:rPr lang="zh-CN" altLang="en-US"/>
              <a:t>类和对象</a:t>
            </a:r>
            <a:r>
              <a:rPr lang="zh-CN" altLang="en-US" smtClean="0"/>
              <a:t>（六）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912053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类本质是另一个类的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，两个类作为两个命名空间，成员名可相同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2011999"/>
            <a:ext cx="10574856" cy="447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Node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Tree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Node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Tree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::Node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隐藏了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::Node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Node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tree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//ok: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被解析为嵌套类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:Tree::Node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927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嵌套类的访问权限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978515" y="749989"/>
            <a:ext cx="1061887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嵌套类的访问权限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嵌套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和普通成员一样可以用访问标号进行限定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3933"/>
              </p:ext>
            </p:extLst>
          </p:nvPr>
        </p:nvGraphicFramePr>
        <p:xfrm>
          <a:off x="1323975" y="3050721"/>
          <a:ext cx="9748364" cy="2319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1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6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访问标号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使用权限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类型成员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只能在本类内使用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类型成员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在本类或者派生类中使用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public:</a:t>
                      </a:r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类型成员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任何位置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嵌套类的访问权限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957944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Tree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Node1 { 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Node2 {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Node1 obj1;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Node2 obj2;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Tree::Node1 objNode1;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Tree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::Node2 objNode2;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757943" y="1597023"/>
            <a:ext cx="5368680" cy="852211"/>
          </a:xfrm>
          <a:prstGeom prst="wedgeRoundRectCallout">
            <a:avLst>
              <a:gd name="adj1" fmla="val -62300"/>
              <a:gd name="adj2" fmla="val 447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通常嵌套类被限定为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525715" y="3889830"/>
            <a:ext cx="6259886" cy="852211"/>
          </a:xfrm>
          <a:prstGeom prst="wedgeRoundRectCallout">
            <a:avLst>
              <a:gd name="adj1" fmla="val -59325"/>
              <a:gd name="adj2" fmla="val 4814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类外访问类型成员时需类型限定！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167086" y="5805895"/>
            <a:ext cx="6405140" cy="852211"/>
          </a:xfrm>
          <a:prstGeom prst="wedgeRoundRectCallout">
            <a:avLst>
              <a:gd name="adj1" fmla="val -58861"/>
              <a:gd name="adj2" fmla="val -4893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类型成员不能在类外使用！</a:t>
            </a:r>
          </a:p>
        </p:txBody>
      </p:sp>
    </p:spTree>
    <p:extLst>
      <p:ext uri="{BB962C8B-B14F-4D97-AF65-F5344CB8AC3E}">
        <p14:creationId xmlns:p14="http://schemas.microsoft.com/office/powerpoint/2010/main" val="29233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978515" y="749989"/>
            <a:ext cx="1061887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4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嵌套类访问内层类的成员</a:t>
            </a: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回忆一下毫不相关的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两个类之间成员的相互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的非公有成员，如果非要访问可将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的友元类</a:t>
            </a:r>
          </a:p>
          <a:p>
            <a:pPr marL="1028700" lvl="1" indent="-57150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不能直接访问类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的公有成员，只能通过类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、引用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、指针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4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00112" y="1036516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本质上，外围类和内层类是无关的两个类，因此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成员彼此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无关，不能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直接访问</a:t>
            </a:r>
          </a:p>
        </p:txBody>
      </p:sp>
      <p:sp>
        <p:nvSpPr>
          <p:cNvPr id="5" name="矩形 4"/>
          <p:cNvSpPr/>
          <p:nvPr/>
        </p:nvSpPr>
        <p:spPr>
          <a:xfrm>
            <a:off x="800715" y="2249718"/>
            <a:ext cx="10753129" cy="409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00715" y="2370454"/>
            <a:ext cx="53385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Outer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getInner() const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return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m_dVal;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Inner;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293765" y="2370454"/>
            <a:ext cx="541455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Outer::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Inner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getOuter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const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return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m_iVAl; </a:t>
            </a:r>
            <a:endParaRPr lang="en-US" altLang="zh-CN" sz="2800" b="1" smtClean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m_dVal;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0" name="直接连接符 9"/>
          <p:cNvCxnSpPr>
            <a:stCxn id="5" idx="0"/>
            <a:endCxn id="5" idx="2"/>
          </p:cNvCxnSpPr>
          <p:nvPr/>
        </p:nvCxnSpPr>
        <p:spPr>
          <a:xfrm>
            <a:off x="6177280" y="2249718"/>
            <a:ext cx="0" cy="40910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00112" y="1036516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外部类与嵌套类可以通过彼此的对象、指针、引用间接访问彼此的公有成员</a:t>
            </a:r>
          </a:p>
        </p:txBody>
      </p:sp>
      <p:sp>
        <p:nvSpPr>
          <p:cNvPr id="5" name="矩形 4"/>
          <p:cNvSpPr/>
          <p:nvPr/>
        </p:nvSpPr>
        <p:spPr>
          <a:xfrm>
            <a:off x="394323" y="2177148"/>
            <a:ext cx="11565449" cy="409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94323" y="2225316"/>
            <a:ext cx="488888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int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init( int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ListItem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ListTtem(int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val = 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void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mf(List &amp;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int  memb;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00645" y="2177148"/>
            <a:ext cx="665912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List::ListItem::ListItem(int  val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List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::init()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是类</a:t>
            </a:r>
            <a:r>
              <a:rPr lang="en-US" altLang="zh-CN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List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的非静态</a:t>
            </a:r>
            <a:r>
              <a:rPr lang="zh-CN" altLang="en-US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en-US" altLang="zh-CN" b="1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// </a:t>
            </a:r>
            <a:r>
              <a:rPr lang="zh-CN" altLang="en-US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必须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通过</a:t>
            </a:r>
            <a:r>
              <a:rPr lang="en-US" altLang="zh-CN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List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类型的对象或者指针</a:t>
            </a:r>
            <a:r>
              <a:rPr lang="zh-CN" altLang="en-US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使用 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value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init( val );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zh-CN" altLang="en-US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List::ListItem::mf(const List &amp;r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en-US" altLang="zh-CN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OK</a:t>
            </a:r>
            <a:r>
              <a:rPr lang="en-US" altLang="zh-CN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通过引用调用</a:t>
            </a:r>
            <a:r>
              <a:rPr lang="en-US" altLang="zh-CN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init( 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memb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r.init();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291926" y="2177148"/>
            <a:ext cx="0" cy="40910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66283" y="1184236"/>
            <a:ext cx="11780574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嵌套类可以直接访问外围类的公有静态成员、类型名、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枚举值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，这些成员可以不加限定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指一个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名字，枚举类型名、或一个类名）</a:t>
            </a:r>
          </a:p>
        </p:txBody>
      </p:sp>
    </p:spTree>
    <p:extLst>
      <p:ext uri="{BB962C8B-B14F-4D97-AF65-F5344CB8AC3E}">
        <p14:creationId xmlns:p14="http://schemas.microsoft.com/office/powerpoint/2010/main" val="16100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5" name="矩形 4"/>
          <p:cNvSpPr/>
          <p:nvPr/>
        </p:nvSpPr>
        <p:spPr>
          <a:xfrm>
            <a:off x="394323" y="1074057"/>
            <a:ext cx="11565449" cy="519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94324" y="1030519"/>
            <a:ext cx="567264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static int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s_iSize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typedef int (*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pFunc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enum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Good,Empty,Corrupted };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 check_status();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status;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pFunc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action;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4197" y="1030519"/>
            <a:ext cx="614557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List::s_iSize;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List::ListItem::check_status()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s_iSize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5;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 = status;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switch(s)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case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Empty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break;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case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Corrupted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break;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case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Good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break;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814198" y="1074057"/>
            <a:ext cx="0" cy="51941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成员互访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912053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在外围类作用域之外引用外围类的静态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成员，类型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名和枚举名都要求有解析操作符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54287" y="2113599"/>
            <a:ext cx="8920228" cy="113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pFunc myAction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 stat = List::Empty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16227" y="3531882"/>
            <a:ext cx="104587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引用枚举值时不能写成下面形式，因为枚举定义并不像类定义一样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，它不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产生名字空间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54287" y="4733428"/>
            <a:ext cx="8920228" cy="113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List::ListListStatus::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Empty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List::Empty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978515" y="2215660"/>
            <a:ext cx="500063" cy="3071813"/>
          </a:xfrm>
          <a:prstGeom prst="leftBrace">
            <a:avLst>
              <a:gd name="adj1" fmla="val 71027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698171" y="2146404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类体之中而成员函数定义之外的名字解析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98171" y="4579587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嵌套类成员函数体之中的名字解析</a:t>
            </a: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833372" y="940302"/>
            <a:ext cx="10618871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嵌套类域中的名字解析</a:t>
            </a:r>
          </a:p>
        </p:txBody>
      </p:sp>
    </p:spTree>
    <p:extLst>
      <p:ext uri="{BB962C8B-B14F-4D97-AF65-F5344CB8AC3E}">
        <p14:creationId xmlns:p14="http://schemas.microsoft.com/office/powerpoint/2010/main" val="38404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中对象数组的使用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指针的含义及使用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中对象引用的使用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818858" y="1257990"/>
            <a:ext cx="1029908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</a:t>
            </a:r>
          </a:p>
          <a:p>
            <a:pPr marL="1200150" lvl="1" indent="-74295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名字使用点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的嵌套类的成员声明</a:t>
            </a:r>
          </a:p>
          <a:p>
            <a:pPr marL="1200150" lvl="1" indent="-74295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名字使用点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的外围类的成员声明</a:t>
            </a:r>
          </a:p>
          <a:p>
            <a:pPr marL="1200150" lvl="1" indent="-74295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名字使用点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的全局作用域中的声明</a:t>
            </a:r>
          </a:p>
        </p:txBody>
      </p:sp>
    </p:spTree>
    <p:extLst>
      <p:ext uri="{BB962C8B-B14F-4D97-AF65-F5344CB8AC3E}">
        <p14:creationId xmlns:p14="http://schemas.microsoft.com/office/powerpoint/2010/main" val="1193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957944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ListStatus { Good ,Empty , Corrupted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ListItem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查找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1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ListItem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中 </a:t>
            </a:r>
            <a:endParaRPr lang="en-US" altLang="zh-CN" sz="2800" b="1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2)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中 </a:t>
            </a:r>
            <a:endParaRPr lang="en-US" altLang="zh-CN" sz="2800" b="1" smtClean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3)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全局域中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status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引用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全局枚举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781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957944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</a:t>
            </a:r>
            <a:r>
              <a:rPr lang="en-US" altLang="zh-CN" sz="2800" b="1" smtClean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{Good, Empty, Corrupted};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ListItem;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enum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{Good, Empty, Corrupted};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//......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ListStatus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status;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List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::ListStatus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8290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978515" y="1606061"/>
            <a:ext cx="500063" cy="3071813"/>
          </a:xfrm>
          <a:prstGeom prst="leftBrace">
            <a:avLst>
              <a:gd name="adj1" fmla="val 71027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698171" y="1536805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类体之中而成员函数定义之外的名字解析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98171" y="3969988"/>
            <a:ext cx="10592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嵌套类成员函数体之中的名字解析</a:t>
            </a:r>
          </a:p>
        </p:txBody>
      </p:sp>
    </p:spTree>
    <p:extLst>
      <p:ext uri="{BB962C8B-B14F-4D97-AF65-F5344CB8AC3E}">
        <p14:creationId xmlns:p14="http://schemas.microsoft.com/office/powerpoint/2010/main" val="17767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818858" y="1257990"/>
            <a:ext cx="11227999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解析过程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从成员函数局部域中到名字使用点前的声明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嵌套类作用域中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外围类作用域中</a:t>
            </a:r>
          </a:p>
          <a:p>
            <a:pPr marL="1200150" lvl="1" indent="-742950">
              <a:lnSpc>
                <a:spcPct val="13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成员函数定义之前的名字空间域中出现的声明</a:t>
            </a:r>
          </a:p>
        </p:txBody>
      </p:sp>
    </p:spTree>
    <p:extLst>
      <p:ext uri="{BB962C8B-B14F-4D97-AF65-F5344CB8AC3E}">
        <p14:creationId xmlns:p14="http://schemas.microsoft.com/office/powerpoint/2010/main" val="18207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嵌套类域中的名字解析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76915" y="947381"/>
            <a:ext cx="10574856" cy="563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enum ListStatus { Good,Empty,Corrupted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check_staus();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ListStatus status;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 = 0;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全局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List::ListItem::check_status()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value = list;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哪个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list?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7209" y="3004457"/>
            <a:ext cx="6234032" cy="2046514"/>
          </a:xfrm>
          <a:prstGeom prst="wedgeRoundRectCallout">
            <a:avLst>
              <a:gd name="adj1" fmla="val -37854"/>
              <a:gd name="adj2" fmla="val 6459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为了访问全局的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必须加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</a:p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 List::ListItem::check_status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</a:p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int value = ::list;</a:t>
            </a:r>
          </a:p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9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03393" y="1572773"/>
            <a:ext cx="6697730" cy="623976"/>
            <a:chOff x="2054383" y="4853049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嵌套</a:t>
              </a:r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603393" y="2579525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局部</a:t>
              </a:r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9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局部</a:t>
            </a:r>
            <a:r>
              <a:rPr lang="zh-CN" altLang="en-US"/>
              <a:t>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77554" y="889325"/>
            <a:ext cx="5610599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函数体内定义的类</a:t>
            </a:r>
          </a:p>
          <a:p>
            <a:pPr marL="571500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局部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类的数据成员和成员函数必须完全定义在类体内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，因此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局部类不允许声明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static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945598" y="1166324"/>
            <a:ext cx="591676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fn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ival;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static int count;</a:t>
            </a:r>
            <a:endParaRPr lang="en-US" altLang="zh-CN" sz="32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8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981658"/>
            <a:ext cx="103351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类和外围函数中元素的互访</a:t>
            </a:r>
          </a:p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局部类中不能使用函数中的变量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489712" y="2719501"/>
            <a:ext cx="867028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iival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Bar {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fun()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iival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//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Error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199095" y="3497943"/>
            <a:ext cx="4439876" cy="832643"/>
          </a:xfrm>
          <a:prstGeom prst="wedgeRoundRectCallout">
            <a:avLst>
              <a:gd name="adj1" fmla="val -25105"/>
              <a:gd name="adj2" fmla="val 8377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不能访问外围函数的变量</a:t>
            </a:r>
          </a:p>
        </p:txBody>
      </p:sp>
    </p:spTree>
    <p:extLst>
      <p:ext uri="{BB962C8B-B14F-4D97-AF65-F5344CB8AC3E}">
        <p14:creationId xmlns:p14="http://schemas.microsoft.com/office/powerpoint/2010/main" val="698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993304"/>
            <a:ext cx="103351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外围函数不能访问内部类的非公有成员，可通过类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、指针、引用访问公有成员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684934" y="2297612"/>
            <a:ext cx="942822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int iival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Bar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void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display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"Class Bar";}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Bar obj;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obj.display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中嵌套类的使用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中局部类的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1240047"/>
            <a:ext cx="10335128" cy="24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外围函数不能访问局部类的公有静态成员、类型名、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枚举值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类型名是一个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名字，枚举类型名、或一个类名）</a:t>
            </a:r>
          </a:p>
        </p:txBody>
      </p:sp>
    </p:spTree>
    <p:extLst>
      <p:ext uri="{BB962C8B-B14F-4D97-AF65-F5344CB8AC3E}">
        <p14:creationId xmlns:p14="http://schemas.microsoft.com/office/powerpoint/2010/main" val="18941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5" name="矩形 4"/>
          <p:cNvSpPr/>
          <p:nvPr/>
        </p:nvSpPr>
        <p:spPr>
          <a:xfrm>
            <a:off x="394323" y="1074057"/>
            <a:ext cx="11565449" cy="519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94323" y="1030519"/>
            <a:ext cx="541987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Bar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enum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{one,two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typedef 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Bar(int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n=0)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m_iVal = n;}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get() const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m_iVal;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4198" y="1074057"/>
            <a:ext cx="614557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Bar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obj(100);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INTE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a; // 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cout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one;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test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en; // ERROR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obj.get() &lt;&lt; 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814198" y="1074057"/>
            <a:ext cx="0" cy="51941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4" y="993304"/>
            <a:ext cx="103351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buClr>
                <a:schemeClr val="accent1">
                  <a:lumMod val="50000"/>
                </a:schemeClr>
              </a:buClr>
              <a:buFont typeface="+mj-ea"/>
              <a:buAutoNum type="circleNumDbPlain" startAt="4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局部类被完全限定在了函数体这个名字空间中，函数外无法使用这个类定义对象！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658625" y="2457269"/>
            <a:ext cx="4655089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foo() { 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Bar { ... 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Bar obj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标注 7"/>
          <p:cNvSpPr>
            <a:spLocks noChangeArrowheads="1"/>
          </p:cNvSpPr>
          <p:nvPr/>
        </p:nvSpPr>
        <p:spPr bwMode="auto">
          <a:xfrm>
            <a:off x="6559097" y="2457269"/>
            <a:ext cx="4849132" cy="2811236"/>
          </a:xfrm>
          <a:prstGeom prst="wedgeRectCallout">
            <a:avLst>
              <a:gd name="adj1" fmla="val -23699"/>
              <a:gd name="adj2" fmla="val -50005"/>
            </a:avLst>
          </a:prstGeom>
          <a:solidFill>
            <a:schemeClr val="accent2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本质上讲局部类是就是函数的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类型成员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只能在函数体内使用这个类型定义对象，而不能在函数外面使用这个类型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7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局部类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78033" y="993304"/>
            <a:ext cx="10876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buClr>
                <a:schemeClr val="accent1">
                  <a:lumMod val="50000"/>
                </a:schemeClr>
              </a:buClr>
              <a:buFont typeface="+mj-ea"/>
              <a:buAutoNum type="circleNumDbPlain" startAt="5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局部类的名字解析过程和嵌套类解析的原理相同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33375" y="2488200"/>
            <a:ext cx="4516173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typedef int COUNT;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foo() {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Bar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：     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test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(){}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5640798" y="2488198"/>
            <a:ext cx="597063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foo() {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Bar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：     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test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(){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COUNT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private: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ival;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typedef int COUNT;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32960" y="1771530"/>
            <a:ext cx="5156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成员函数定义外的名字解析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133406" y="1771529"/>
            <a:ext cx="5156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成员函数定义中的名字解析</a:t>
            </a:r>
          </a:p>
        </p:txBody>
      </p:sp>
    </p:spTree>
    <p:extLst>
      <p:ext uri="{BB962C8B-B14F-4D97-AF65-F5344CB8AC3E}">
        <p14:creationId xmlns:p14="http://schemas.microsoft.com/office/powerpoint/2010/main" val="17538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中嵌套类的使用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中局部类的使用</a:t>
            </a:r>
          </a:p>
        </p:txBody>
      </p:sp>
    </p:spTree>
    <p:extLst>
      <p:ext uri="{BB962C8B-B14F-4D97-AF65-F5344CB8AC3E}">
        <p14:creationId xmlns:p14="http://schemas.microsoft.com/office/powerpoint/2010/main" val="35939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9360" y="157277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嵌套</a:t>
              </a:r>
              <a:r>
                <a:rPr lang="zh-CN" altLang="en-US" sz="2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603393" y="2579525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局部</a:t>
              </a:r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48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嵌套</a:t>
            </a:r>
            <a:r>
              <a:rPr lang="zh-CN" altLang="en-US"/>
              <a:t>类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187333" y="1432005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87333" y="2274050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87333" y="3116095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187333" y="3958140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成员互访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187333" y="4800186"/>
            <a:ext cx="66954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嵌套类域中的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名字解析</a:t>
            </a:r>
          </a:p>
        </p:txBody>
      </p:sp>
    </p:spTree>
    <p:extLst>
      <p:ext uri="{BB962C8B-B14F-4D97-AF65-F5344CB8AC3E}">
        <p14:creationId xmlns:p14="http://schemas.microsoft.com/office/powerpoint/2010/main" val="26430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嵌套类的概念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1095001" y="889325"/>
            <a:ext cx="970119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indent="457200"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一个类可以在另一个类中定义，这样的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类称为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482084" y="3142718"/>
            <a:ext cx="8927025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Tree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外围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Node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嵌套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类是外围类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类型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};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18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978515" y="749989"/>
            <a:ext cx="970119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定义：定义在另一个类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zh-CN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类的成员函数（或静态成员）可以在嵌套类外定义，但不能在外围类中实现，只能在外围类之外实现。</a:t>
            </a:r>
          </a:p>
        </p:txBody>
      </p:sp>
      <p:sp>
        <p:nvSpPr>
          <p:cNvPr id="5" name="矩形 4"/>
          <p:cNvSpPr/>
          <p:nvPr/>
        </p:nvSpPr>
        <p:spPr>
          <a:xfrm>
            <a:off x="844257" y="3236684"/>
            <a:ext cx="10753129" cy="3379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82244" y="3236684"/>
            <a:ext cx="53385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Item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mf(const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&amp;r);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static int 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memb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258808" y="3236684"/>
            <a:ext cx="541455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List::Item::value;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List::Item::mf(const List &amp;r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}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>
            <a:stCxn id="5" idx="0"/>
            <a:endCxn id="5" idx="2"/>
          </p:cNvCxnSpPr>
          <p:nvPr/>
        </p:nvCxnSpPr>
        <p:spPr>
          <a:xfrm>
            <a:off x="6220822" y="3236684"/>
            <a:ext cx="0" cy="337985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12" name="矩形 11"/>
          <p:cNvSpPr/>
          <p:nvPr/>
        </p:nvSpPr>
        <p:spPr>
          <a:xfrm>
            <a:off x="800715" y="1889027"/>
            <a:ext cx="10753129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2728" y="1889027"/>
            <a:ext cx="533857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init(int);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ListItem;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 {</a:t>
            </a:r>
            <a:endParaRPr lang="en-US" altLang="zh-CN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  <a:b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static int 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 mf( const  List  &amp;r);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 memb;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255778" y="1889027"/>
            <a:ext cx="541455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ListItem::value;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List::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ListItem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::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mf(const List &amp;r)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177280" y="1889027"/>
            <a:ext cx="0" cy="45243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1150935"/>
            <a:ext cx="104587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嵌套类可以先在外围类中声明，然后在外围类之外定义</a:t>
            </a:r>
          </a:p>
        </p:txBody>
      </p:sp>
    </p:spTree>
    <p:extLst>
      <p:ext uri="{BB962C8B-B14F-4D97-AF65-F5344CB8AC3E}">
        <p14:creationId xmlns:p14="http://schemas.microsoft.com/office/powerpoint/2010/main" val="13245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嵌套类的定义方法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16227" y="1150935"/>
            <a:ext cx="104587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嵌套类可以先在外围类中声明，然后在外围类中定义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8515" y="1735710"/>
            <a:ext cx="10574856" cy="4752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List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class ListItem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声明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Red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看到类体前只能定义该类的指针或引用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ListItem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*pli; 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class ListItem {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定义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Red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*pref;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750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3886</TotalTime>
  <Words>1962</Words>
  <Application>Microsoft Office PowerPoint</Application>
  <PresentationFormat>自定义</PresentationFormat>
  <Paragraphs>368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嵌套类</vt:lpstr>
      <vt:lpstr>嵌套类的概念</vt:lpstr>
      <vt:lpstr>嵌套类的定义方法</vt:lpstr>
      <vt:lpstr>嵌套类的定义方法</vt:lpstr>
      <vt:lpstr>嵌套类的定义方法</vt:lpstr>
      <vt:lpstr>嵌套类的定义方法</vt:lpstr>
      <vt:lpstr>嵌套类的访问权限</vt:lpstr>
      <vt:lpstr>嵌套类的访问权限</vt:lpstr>
      <vt:lpstr>成员互访</vt:lpstr>
      <vt:lpstr>成员互访</vt:lpstr>
      <vt:lpstr>成员互访</vt:lpstr>
      <vt:lpstr>成员互访</vt:lpstr>
      <vt:lpstr>成员互访</vt:lpstr>
      <vt:lpstr>成员互访</vt:lpstr>
      <vt:lpstr>嵌套类域中的名字解析</vt:lpstr>
      <vt:lpstr>嵌套类域中的名字解析</vt:lpstr>
      <vt:lpstr>嵌套类域中的名字解析</vt:lpstr>
      <vt:lpstr>嵌套类域中的名字解析</vt:lpstr>
      <vt:lpstr>嵌套类域中的名字解析</vt:lpstr>
      <vt:lpstr>嵌套类域中的名字解析</vt:lpstr>
      <vt:lpstr>嵌套类域中的名字解析</vt:lpstr>
      <vt:lpstr>PowerPoint 演示文稿</vt:lpstr>
      <vt:lpstr>局部类</vt:lpstr>
      <vt:lpstr>局部类</vt:lpstr>
      <vt:lpstr>局部类</vt:lpstr>
      <vt:lpstr>局部类</vt:lpstr>
      <vt:lpstr>局部类</vt:lpstr>
      <vt:lpstr>局部类</vt:lpstr>
      <vt:lpstr>局部类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951</cp:revision>
  <dcterms:created xsi:type="dcterms:W3CDTF">2016-06-30T08:41:47Z</dcterms:created>
  <dcterms:modified xsi:type="dcterms:W3CDTF">2017-08-19T09:44:58Z</dcterms:modified>
</cp:coreProperties>
</file>