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16"/>
  </p:notesMasterIdLst>
  <p:sldIdLst>
    <p:sldId id="256" r:id="rId2"/>
    <p:sldId id="262" r:id="rId3"/>
    <p:sldId id="306" r:id="rId4"/>
    <p:sldId id="533" r:id="rId5"/>
    <p:sldId id="618" r:id="rId6"/>
    <p:sldId id="663" r:id="rId7"/>
    <p:sldId id="664" r:id="rId8"/>
    <p:sldId id="621" r:id="rId9"/>
    <p:sldId id="623" r:id="rId10"/>
    <p:sldId id="665" r:id="rId11"/>
    <p:sldId id="666" r:id="rId12"/>
    <p:sldId id="667" r:id="rId13"/>
    <p:sldId id="576" r:id="rId14"/>
    <p:sldId id="258" r:id="rId15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81" autoAdjust="0"/>
    <p:restoredTop sz="94322" autoAdjust="0"/>
  </p:normalViewPr>
  <p:slideViewPr>
    <p:cSldViewPr snapToGrid="0">
      <p:cViewPr varScale="1">
        <p:scale>
          <a:sx n="125" d="100"/>
          <a:sy n="125" d="100"/>
        </p:scale>
        <p:origin x="-420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 smtClean="0"/>
              <a:t>第十</a:t>
            </a:r>
            <a:r>
              <a:rPr lang="zh-CN" altLang="en-US"/>
              <a:t>二</a:t>
            </a:r>
            <a:r>
              <a:rPr lang="zh-CN" altLang="en-US" smtClean="0"/>
              <a:t>讲 继承与派生（二）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单重继承的派生类构造与析构函数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Other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Other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cout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&lt;&lt; "Other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\n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Other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 { cout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"Other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n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Base()  { cout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"Base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n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";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~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cout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&lt;&lt; "Base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n";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Other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m_Other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Derive : public Base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Derive() { cout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&lt;&lt; "Derived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n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";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cout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&lt;&lt; "Derived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n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	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 op;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229678" y="4101737"/>
            <a:ext cx="2239512" cy="22676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Other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Derived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Derived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Other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单重继承的派生类构造与析构函数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769509" y="889324"/>
            <a:ext cx="105879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单重继承时派生类构造函数的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735465" y="3225138"/>
            <a:ext cx="1058798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  <a:p>
            <a:pPr marL="468000" lvl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在多层次继承中，每个派生类只需要负责向直接基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构造函数提供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8000" lvl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如果通过派生类构造函数调用基类默认构造函数，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则可以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不给出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显式调用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形式，系统自动调用默认构造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1347368" y="1587907"/>
            <a:ext cx="9364175" cy="15327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派生类名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&gt;(</a:t>
            </a: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总形式参数表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  :  </a:t>
            </a:r>
            <a:r>
              <a:rPr lang="en-US" altLang="zh-CN" sz="2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2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直接基类名</a:t>
            </a:r>
            <a:r>
              <a:rPr lang="en-US" altLang="zh-CN" sz="2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&gt;(&lt;</a:t>
            </a:r>
            <a:r>
              <a:rPr lang="zh-CN" altLang="en-US" sz="2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&gt;)</a:t>
            </a: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2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子对象</a:t>
            </a:r>
            <a:r>
              <a:rPr lang="en-US" altLang="zh-CN" sz="2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1(</a:t>
            </a:r>
            <a:r>
              <a:rPr lang="zh-CN" altLang="en-US" sz="2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r>
              <a:rPr lang="en-US" altLang="zh-CN" sz="2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), ……]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  </a:t>
            </a:r>
            <a:r>
              <a:rPr lang="en-US" altLang="zh-CN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派生类数据成员初始化</a:t>
            </a: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      </a:t>
            </a:r>
            <a:r>
              <a:rPr lang="en-US" altLang="zh-CN" sz="2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[&lt;</a:t>
            </a:r>
            <a:r>
              <a:rPr lang="zh-CN" altLang="en-US" sz="2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派生类自身数据成员</a:t>
            </a:r>
            <a:r>
              <a:rPr lang="zh-CN" altLang="en-US" sz="2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的赋值</a:t>
            </a:r>
            <a:r>
              <a:rPr lang="en-US" altLang="zh-CN" sz="2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&gt;]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}</a:t>
            </a:r>
            <a:endParaRPr lang="en-US" altLang="zh-CN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单重继承的派生类构造与析构函数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12420" y="1082829"/>
            <a:ext cx="10438758" cy="408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68000" lvl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派生类或基类中有子对象，则子对象也必须使用初始化列表初始化（如果子对象没有默认构造函数）。</a:t>
            </a:r>
          </a:p>
          <a:p>
            <a:pPr marL="468000" lvl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派生类中的常数据成员和引用成员的初始化必须放在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8000" lvl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派生类中一般数据成员可以在初始化列表或构造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84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中单重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继承中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构造函数的调用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中单重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继承中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析构函数的调用</a:t>
            </a:r>
          </a:p>
        </p:txBody>
      </p:sp>
    </p:spTree>
    <p:extLst>
      <p:ext uri="{BB962C8B-B14F-4D97-AF65-F5344CB8AC3E}">
        <p14:creationId xmlns:p14="http://schemas.microsoft.com/office/powerpoint/2010/main" val="35939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一讲</a:t>
            </a:r>
            <a:r>
              <a:rPr lang="zh-CN" altLang="en-US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中继承的概念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中如何使用继承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中的三种继承方式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中单重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继承中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构造函数的调用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中单重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继承中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析构函数的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调用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91334" y="1428412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派生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类构造与析</a:t>
              </a:r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916605" y="2290628"/>
            <a:ext cx="6022182" cy="488552"/>
            <a:chOff x="2336959" y="2178704"/>
            <a:chExt cx="6022182" cy="488552"/>
          </a:xfrm>
        </p:grpSpPr>
        <p:sp>
          <p:nvSpPr>
            <p:cNvPr id="23" name="矩形 22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单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重继承</a:t>
              </a: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8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单重继承</a:t>
            </a:r>
            <a:r>
              <a:rPr lang="zh-CN" altLang="en-US"/>
              <a:t>的派生类构造与析构函数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93730" y="1156590"/>
            <a:ext cx="10503736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析构函数的定义和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57200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派生类里继承自基类的成员只能通过基类构造函数完成初始化，因此派生类构造函数的格式是特殊的，调用顺序也有规则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57200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首先看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时，派生类构造函数和析构函数</a:t>
            </a:r>
            <a:r>
              <a:rPr lang="zh-CN" altLang="en-US" sz="36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1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单重继承的派生类构造与析构函数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cout &lt;&lt; "A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&lt;&lt; endl;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~A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cout &lt;&lt; "A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 &lt;&lt; endl;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public A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cout &lt;&lt; "B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&lt;&lt; endl;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~B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cout &lt;&lt; "B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 &lt;&lt; endl;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public B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"C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~C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 &lt;&lt;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"C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 *p = new C;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9948136" y="4344493"/>
            <a:ext cx="1403487" cy="18887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A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</a:p>
          <a:p>
            <a:pPr marL="365125" indent="-255588" eaLnBrk="0" hangingPunct="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</a:p>
          <a:p>
            <a:pPr marL="365125" indent="-255588" eaLnBrk="0" hangingPunct="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</a:t>
            </a:r>
            <a:r>
              <a:rPr lang="zh-CN" altLang="en-US" sz="2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  <a:endParaRPr lang="en-US" altLang="zh-CN" sz="2800" b="1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4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单重继承的派生类构造与析构函数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Other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Other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cout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&lt;&lt; "Other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\n";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~Other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cout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&lt;&lt; "Other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n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Base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cout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&lt;&lt; "Base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n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";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~Base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cout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&lt;&lt; "Base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n";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public Base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Derive() { cout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&lt;&lt; "Derived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构造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n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";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~Derive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cout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&lt;&lt; "Derived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析构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\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n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Other m_Other;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{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Derive op;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229678" y="4101737"/>
            <a:ext cx="2239512" cy="22676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Other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Derived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Derived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Other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Base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析构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单重继承的派生类构造与析构函数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769509" y="1019954"/>
            <a:ext cx="10587980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派生类构造函数调用顺序如下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调用基类的构造函数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派生类对象成员所属类的构造函数（有的话）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最后调用派生类的构造函数</a:t>
            </a:r>
          </a:p>
          <a:p>
            <a:pPr marL="457200" indent="-4572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派生类析构函数调用顺序如下：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调用派生类的析构函数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派生类对象成员所属类的析构函数函数（有的话）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调用基类的析构函数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7610488" y="1385233"/>
            <a:ext cx="1559638" cy="744014"/>
          </a:xfrm>
          <a:prstGeom prst="wedgeRoundRectCallout">
            <a:avLst>
              <a:gd name="adj1" fmla="val -22654"/>
              <a:gd name="adj2" fmla="val 8271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</a:p>
        </p:txBody>
      </p:sp>
    </p:spTree>
    <p:extLst>
      <p:ext uri="{BB962C8B-B14F-4D97-AF65-F5344CB8AC3E}">
        <p14:creationId xmlns:p14="http://schemas.microsoft.com/office/powerpoint/2010/main" val="20676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单重继承的派生类构造与析构函数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033196" y="889325"/>
            <a:ext cx="9824804" cy="210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457200" indent="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如果将上例中子对象的定义放入基类对象中结果如何？</a:t>
            </a:r>
          </a:p>
        </p:txBody>
      </p:sp>
    </p:spTree>
    <p:extLst>
      <p:ext uri="{BB962C8B-B14F-4D97-AF65-F5344CB8AC3E}">
        <p14:creationId xmlns:p14="http://schemas.microsoft.com/office/powerpoint/2010/main" val="6258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4558</TotalTime>
  <Words>936</Words>
  <Application>Microsoft Office PowerPoint</Application>
  <PresentationFormat>自定义</PresentationFormat>
  <Paragraphs>149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上一讲教学目标</vt:lpstr>
      <vt:lpstr>本讲教学目标</vt:lpstr>
      <vt:lpstr>PowerPoint 演示文稿</vt:lpstr>
      <vt:lpstr>单重继承的派生类构造与析构函数</vt:lpstr>
      <vt:lpstr>单重继承的派生类构造与析构函数</vt:lpstr>
      <vt:lpstr>单重继承的派生类构造与析构函数</vt:lpstr>
      <vt:lpstr>单重继承的派生类构造与析构函数</vt:lpstr>
      <vt:lpstr>单重继承的派生类构造与析构函数</vt:lpstr>
      <vt:lpstr>单重继承的派生类构造与析构函数</vt:lpstr>
      <vt:lpstr>单重继承的派生类构造与析构函数</vt:lpstr>
      <vt:lpstr>单重继承的派生类构造与析构函数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微软用户</cp:lastModifiedBy>
  <cp:revision>1168</cp:revision>
  <dcterms:created xsi:type="dcterms:W3CDTF">2016-06-30T08:41:47Z</dcterms:created>
  <dcterms:modified xsi:type="dcterms:W3CDTF">2017-08-19T09:46:05Z</dcterms:modified>
</cp:coreProperties>
</file>