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15"/>
  </p:notesMasterIdLst>
  <p:sldIdLst>
    <p:sldId id="256" r:id="rId2"/>
    <p:sldId id="262" r:id="rId3"/>
    <p:sldId id="306" r:id="rId4"/>
    <p:sldId id="270" r:id="rId5"/>
    <p:sldId id="469" r:id="rId6"/>
    <p:sldId id="533" r:id="rId7"/>
    <p:sldId id="534" r:id="rId8"/>
    <p:sldId id="535" r:id="rId9"/>
    <p:sldId id="536" r:id="rId10"/>
    <p:sldId id="537" r:id="rId11"/>
    <p:sldId id="538" r:id="rId12"/>
    <p:sldId id="559" r:id="rId13"/>
    <p:sldId id="258" r:id="rId14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AB"/>
    <a:srgbClr val="A5DEE4"/>
    <a:srgbClr val="0091DA"/>
    <a:srgbClr val="2EA7E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322" autoAdjust="0"/>
  </p:normalViewPr>
  <p:slideViewPr>
    <p:cSldViewPr snapToGrid="0">
      <p:cViewPr varScale="1">
        <p:scale>
          <a:sx n="123" d="100"/>
          <a:sy n="123" d="100"/>
        </p:scale>
        <p:origin x="-168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4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 smtClean="0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 dirty="0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dirty="0" smtClean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 dirty="0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8850923" cy="751698"/>
          </a:xfrm>
        </p:spPr>
        <p:txBody>
          <a:bodyPr/>
          <a:lstStyle/>
          <a:p>
            <a:r>
              <a:rPr lang="zh-CN" altLang="en-US" smtClean="0"/>
              <a:t>第十三讲 继承与派生（三）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同名</a:t>
            </a:r>
            <a:r>
              <a:rPr lang="zh-CN" altLang="en-US"/>
              <a:t>隐藏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6100" y="943028"/>
            <a:ext cx="11036300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同名隐藏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若派生类成员和基类成员重名，在派生类中使用的是派生类的同名成员，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基类的同名成员自动被隐藏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1028700" lvl="1" indent="-5715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若要在派生类中访问基类中被隐藏同名成员（如果允许访问），可以使用基类名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限定。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1664698" y="3766720"/>
            <a:ext cx="5625102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基类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名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数据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成员</a:t>
            </a:r>
          </a:p>
          <a:p>
            <a:pPr>
              <a:defRPr/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基类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名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::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成员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函数名（实参）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4914899" y="5292135"/>
            <a:ext cx="196850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AudiCar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8105780" y="4243773"/>
            <a:ext cx="3264102" cy="206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test()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m_ival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US" altLang="zh-CN" sz="32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Car::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test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endParaRPr lang="en-US" altLang="zh-CN" sz="3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Car::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m_ival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;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7105659" y="5346154"/>
            <a:ext cx="885820" cy="5307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9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同名隐藏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477114" y="993828"/>
            <a:ext cx="11161892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如果基类和派生类中有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同名函数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，那么这个同名函数是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吗？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函数重载的条件是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同一作用域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，派生类和基类分别属于不同的作用域，所以派生类和基类中同名函数的不叫重载叫做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</a:t>
            </a:r>
            <a:r>
              <a:rPr lang="zh-CN" altLang="en-US" sz="3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878504" y="3825372"/>
            <a:ext cx="4760502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AudiCar:public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Car 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test(int x,int y)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；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m_iVal;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>
              <a:defRPr/>
            </a:pP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1448415" y="3825372"/>
            <a:ext cx="3994214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Car 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test();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test(int x);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protected: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m_iVal;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9" name="TextBox 12"/>
          <p:cNvSpPr txBox="1"/>
          <p:nvPr/>
        </p:nvSpPr>
        <p:spPr>
          <a:xfrm>
            <a:off x="5701321" y="4069688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同名隐藏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454900" y="4531680"/>
            <a:ext cx="4146006" cy="5040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057400" y="4622800"/>
            <a:ext cx="3073400" cy="7112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70738" y="4566941"/>
            <a:ext cx="615553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12" idx="3"/>
            <a:endCxn id="11" idx="1"/>
          </p:cNvCxnSpPr>
          <p:nvPr/>
        </p:nvCxnSpPr>
        <p:spPr bwMode="auto">
          <a:xfrm>
            <a:off x="1286291" y="4972180"/>
            <a:ext cx="771109" cy="622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>
            <a:off x="5115761" y="4794380"/>
            <a:ext cx="591435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 flipH="1">
            <a:off x="6253374" y="4783680"/>
            <a:ext cx="1201527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95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了解基类和派生类间的赋值兼容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规则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了解同名冲突及其解决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方案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上</a:t>
            </a:r>
            <a:r>
              <a:rPr lang="zh-CN" altLang="en-US" dirty="0" smtClean="0"/>
              <a:t>一讲</a:t>
            </a:r>
            <a:r>
              <a:rPr lang="zh-CN" altLang="en-US" dirty="0"/>
              <a:t>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516799" cy="5011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中单重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继承中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构造函数的调用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中单重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继承中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析构函数的调用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了解基类和派生类间的赋值兼容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规则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了解同名冲突及其解决</a:t>
            </a:r>
            <a:r>
              <a:rPr lang="zh-CN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方案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86783" y="590639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基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类和派生类间的赋值兼容</a:t>
              </a:r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</a:t>
              </a:r>
              <a:endParaRPr lang="zh-CN" altLang="en-US" sz="2400" b="1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580816" y="1416075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同名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冲突及其解决</a:t>
              </a:r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  <a:endParaRPr lang="zh-CN" altLang="en-US" sz="24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3250397" y="2227147"/>
            <a:ext cx="6022182" cy="488552"/>
            <a:chOff x="2336959" y="3045629"/>
            <a:chExt cx="6022182" cy="488552"/>
          </a:xfrm>
        </p:grpSpPr>
        <p:sp>
          <p:nvSpPr>
            <p:cNvPr id="53" name="矩形 52"/>
            <p:cNvSpPr/>
            <p:nvPr/>
          </p:nvSpPr>
          <p:spPr>
            <a:xfrm>
              <a:off x="2348893" y="3097963"/>
              <a:ext cx="6010248" cy="3826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同名</a:t>
              </a:r>
              <a:r>
                <a:rPr lang="zh-CN" altLang="en-US" sz="20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隐藏</a:t>
              </a:r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2656528" y="3050582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0" name="等腰三角形 59"/>
            <p:cNvSpPr/>
            <p:nvPr/>
          </p:nvSpPr>
          <p:spPr>
            <a:xfrm flipV="1">
              <a:off x="2656527" y="3480092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336959" y="3045629"/>
              <a:ext cx="370232" cy="48704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08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基</a:t>
            </a:r>
            <a:r>
              <a:rPr lang="zh-CN" altLang="en-US"/>
              <a:t>类和派生类间的赋值兼容规则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477114" y="993828"/>
            <a:ext cx="11161892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在公有继承方式下，基类和派生类间存在赋值兼容，具体赋值规则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基类对象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公有派生类对象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仅能访问基类部分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基类对象的指针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公有派生类对象的地址（同上）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基类的引用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公有派生类对象（同上）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5835104" y="4237652"/>
            <a:ext cx="4641307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Car    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carObj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AudiCar audiObj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carObj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=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audiObj;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Car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 pB   =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&amp;audiObj;</a:t>
            </a:r>
          </a:p>
          <a:p>
            <a:pPr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Car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&amp; refB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audiObj;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5003" y="4394876"/>
            <a:ext cx="187628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25003" y="5729827"/>
            <a:ext cx="187628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AudiCar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6" idx="0"/>
            <a:endCxn id="5" idx="2"/>
          </p:cNvCxnSpPr>
          <p:nvPr/>
        </p:nvCxnSpPr>
        <p:spPr bwMode="auto">
          <a:xfrm flipV="1">
            <a:off x="2863148" y="4979651"/>
            <a:ext cx="0" cy="75017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73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基类和派生类间的赋值兼容规则</a:t>
            </a:r>
          </a:p>
        </p:txBody>
      </p:sp>
      <p:sp>
        <p:nvSpPr>
          <p:cNvPr id="5" name="矩形 4"/>
          <p:cNvSpPr/>
          <p:nvPr/>
        </p:nvSpPr>
        <p:spPr>
          <a:xfrm>
            <a:off x="1017704" y="940525"/>
            <a:ext cx="10753129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017705" y="971579"/>
            <a:ext cx="4612388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Car {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Car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(){}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</a:t>
            </a:r>
            <a:r>
              <a:rPr lang="en-US" altLang="zh-CN" sz="2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display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const {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</a:t>
            </a:r>
            <a:r>
              <a:rPr lang="en-US" altLang="zh-CN" sz="22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cout&lt;&lt;"Car" &lt;&lt; </a:t>
            </a:r>
            <a:r>
              <a:rPr lang="en-US" altLang="zh-CN" sz="22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endl; </a:t>
            </a:r>
            <a:endParaRPr lang="en-US" altLang="zh-CN" sz="22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AudiCar : public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Car {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AudiCar():Car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{}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</a:t>
            </a:r>
            <a:r>
              <a:rPr lang="en-US" altLang="zh-CN" sz="2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display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const {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</a:t>
            </a:r>
            <a:r>
              <a:rPr lang="en-US" altLang="zh-CN" sz="22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cout&lt;&lt;"AudiCar</a:t>
            </a:r>
            <a:r>
              <a:rPr lang="en-US" altLang="zh-CN" sz="22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"&lt;&lt;endl; </a:t>
            </a:r>
            <a:endParaRPr lang="en-US" altLang="zh-CN" sz="22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}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 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669264" y="971579"/>
            <a:ext cx="6101569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 {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基类对象访问的一定是基类成员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Car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objCar;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objCar.display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();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基类指针指向基类对象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只能访问基类成员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Car </a:t>
            </a:r>
            <a:r>
              <a:rPr lang="en-US" altLang="zh-CN" sz="22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*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pCar 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&amp;objCar;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pCar-&gt;display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();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基类指针指向派生类对象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只能访问基类成员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AudiCar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objDer;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pCar = &amp;objDer;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pCar-&gt;display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();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zh-CN" altLang="en-US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</a:t>
            </a:r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类引用作为派生类对象的</a:t>
            </a:r>
            <a:r>
              <a:rPr lang="zh-CN" altLang="en-US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别名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</a:t>
            </a:r>
            <a:r>
              <a:rPr lang="zh-CN" altLang="en-US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只能</a:t>
            </a:r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访问</a:t>
            </a:r>
            <a:r>
              <a:rPr lang="zh-CN" altLang="en-US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基类</a:t>
            </a:r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成员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Car </a:t>
            </a:r>
            <a:r>
              <a:rPr lang="en-US" altLang="zh-CN" sz="22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&amp; 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obj 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= objDer;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obj.display();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</a:t>
            </a:r>
            <a:r>
              <a:rPr lang="en-US" altLang="zh-CN" sz="2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0</a:t>
            </a:r>
            <a:r>
              <a:rPr lang="en-US" altLang="zh-CN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}</a:t>
            </a:r>
            <a:endParaRPr lang="en-US" altLang="zh-CN" sz="22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649678" y="94052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15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基</a:t>
            </a:r>
            <a:r>
              <a:rPr lang="zh-CN" altLang="en-US"/>
              <a:t>类和派生类间的赋值兼容规则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477114" y="993828"/>
            <a:ext cx="11161892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公有继承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方式下，赋值兼容规则的说明：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基类对象只能访问基类的成员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基类的指针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，无论是否指向基类对象，都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只能访问基类部分的成员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基类的引用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，无论是否是基类对象的别名，都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只能访问基类部分的成员</a:t>
            </a:r>
          </a:p>
          <a:p>
            <a:pPr marL="914400" lvl="1" indent="-4572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这是一种向上的类型转换，是安全的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2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3255178" y="2220932"/>
            <a:ext cx="6022182" cy="488552"/>
            <a:chOff x="2336959" y="2178704"/>
            <a:chExt cx="6022182" cy="488552"/>
          </a:xfrm>
        </p:grpSpPr>
        <p:sp>
          <p:nvSpPr>
            <p:cNvPr id="43" name="矩形 42"/>
            <p:cNvSpPr/>
            <p:nvPr/>
          </p:nvSpPr>
          <p:spPr>
            <a:xfrm>
              <a:off x="2348893" y="2231038"/>
              <a:ext cx="6010248" cy="38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0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同名隐藏</a:t>
              </a:r>
              <a:endParaRPr lang="zh-CN" altLang="en-US" sz="2000" b="1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>
              <a:off x="2656528" y="2183657"/>
              <a:ext cx="106085" cy="4571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656527" y="2613167"/>
              <a:ext cx="106085" cy="54089"/>
            </a:xfrm>
            <a:prstGeom prst="triangl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3200" kern="0">
                <a:solidFill>
                  <a:prstClr val="white"/>
                </a:solidFill>
                <a:latin typeface="Lucida Calligraphy" panose="03010101010101010101" pitchFamily="66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336959" y="2178704"/>
              <a:ext cx="370232" cy="4870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80816" y="590639"/>
            <a:ext cx="6697730" cy="623976"/>
            <a:chOff x="2054383" y="4853049"/>
            <a:chExt cx="6697730" cy="623976"/>
          </a:xfrm>
        </p:grpSpPr>
        <p:sp>
          <p:nvSpPr>
            <p:cNvPr id="38" name="矩形 37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基类和派生类间的赋值兼容规则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40" name="等腰三角形 3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4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580816" y="1416176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同名冲突及其解决方案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 dirty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 dirty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19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同名</a:t>
            </a:r>
            <a:r>
              <a:rPr lang="zh-CN" altLang="en-US"/>
              <a:t>隐藏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743814" y="943028"/>
            <a:ext cx="10838586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在派生类里如果存在与基类同名的成员，访问派生类里的同名成员时该如何处理？</a:t>
            </a:r>
          </a:p>
          <a:p>
            <a:pPr marL="1028700" lvl="1" indent="-571500"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数据成员同名、成员函数同名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6199598" y="3070046"/>
            <a:ext cx="4900202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AudiCar : public Car 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void test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 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cout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"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AudiCar"; 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}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protected: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m_iVal;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9" name="TextBox 2"/>
          <p:cNvSpPr txBox="1"/>
          <p:nvPr/>
        </p:nvSpPr>
        <p:spPr>
          <a:xfrm>
            <a:off x="1273996" y="3070046"/>
            <a:ext cx="4671602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Car 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void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test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 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cout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"Car";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}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protected:</a:t>
            </a:r>
          </a:p>
          <a:p>
            <a:pPr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int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m_iVal;</a:t>
            </a:r>
          </a:p>
          <a:p>
            <a:pPr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2239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3567</TotalTime>
  <Words>763</Words>
  <Application>Microsoft Office PowerPoint</Application>
  <PresentationFormat>自定义</PresentationFormat>
  <Paragraphs>116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PowerPoint 演示文稿</vt:lpstr>
      <vt:lpstr>上一讲教学目标</vt:lpstr>
      <vt:lpstr>本讲教学目标</vt:lpstr>
      <vt:lpstr>PowerPoint 演示文稿</vt:lpstr>
      <vt:lpstr>基类和派生类间的赋值兼容规则</vt:lpstr>
      <vt:lpstr>基类和派生类间的赋值兼容规则</vt:lpstr>
      <vt:lpstr>基类和派生类间的赋值兼容规则</vt:lpstr>
      <vt:lpstr>PowerPoint 演示文稿</vt:lpstr>
      <vt:lpstr>同名隐藏</vt:lpstr>
      <vt:lpstr>同名隐藏</vt:lpstr>
      <vt:lpstr>同名隐藏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微软用户</cp:lastModifiedBy>
  <cp:revision>810</cp:revision>
  <dcterms:created xsi:type="dcterms:W3CDTF">2016-06-30T08:41:47Z</dcterms:created>
  <dcterms:modified xsi:type="dcterms:W3CDTF">2017-08-19T09:46:31Z</dcterms:modified>
</cp:coreProperties>
</file>