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1"/>
  </p:notesMasterIdLst>
  <p:sldIdLst>
    <p:sldId id="256" r:id="rId2"/>
    <p:sldId id="262" r:id="rId3"/>
    <p:sldId id="306" r:id="rId4"/>
    <p:sldId id="270" r:id="rId5"/>
    <p:sldId id="412" r:id="rId6"/>
    <p:sldId id="413" r:id="rId7"/>
    <p:sldId id="407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8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09" r:id="rId28"/>
    <p:sldId id="432" r:id="rId29"/>
    <p:sldId id="433" r:id="rId30"/>
    <p:sldId id="434" r:id="rId31"/>
    <p:sldId id="435" r:id="rId32"/>
    <p:sldId id="437" r:id="rId33"/>
    <p:sldId id="436" r:id="rId34"/>
    <p:sldId id="438" r:id="rId35"/>
    <p:sldId id="439" r:id="rId36"/>
    <p:sldId id="440" r:id="rId37"/>
    <p:sldId id="410" r:id="rId38"/>
    <p:sldId id="444" r:id="rId39"/>
    <p:sldId id="441" r:id="rId40"/>
    <p:sldId id="445" r:id="rId41"/>
    <p:sldId id="442" r:id="rId42"/>
    <p:sldId id="446" r:id="rId43"/>
    <p:sldId id="447" r:id="rId44"/>
    <p:sldId id="448" r:id="rId45"/>
    <p:sldId id="449" r:id="rId46"/>
    <p:sldId id="443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11" r:id="rId55"/>
    <p:sldId id="457" r:id="rId56"/>
    <p:sldId id="458" r:id="rId57"/>
    <p:sldId id="459" r:id="rId58"/>
    <p:sldId id="460" r:id="rId59"/>
    <p:sldId id="258" r:id="rId6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6" d="100"/>
          <a:sy n="126" d="100"/>
        </p:scale>
        <p:origin x="16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第五讲 类和对象（一）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35858" y="999259"/>
            <a:ext cx="4527300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Generals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setName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upLevel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m_strName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m_iExp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m_iPhysical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m_iEnergy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m_iCommand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m_iVelocity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m_iAttack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m_iDefensive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右大括号 11"/>
          <p:cNvSpPr>
            <a:spLocks/>
          </p:cNvSpPr>
          <p:nvPr/>
        </p:nvSpPr>
        <p:spPr bwMode="auto">
          <a:xfrm>
            <a:off x="5784191" y="3122023"/>
            <a:ext cx="500063" cy="2534194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284254" y="412751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</p:txBody>
      </p:sp>
      <p:sp>
        <p:nvSpPr>
          <p:cNvPr id="10" name="右大括号 11"/>
          <p:cNvSpPr>
            <a:spLocks/>
          </p:cNvSpPr>
          <p:nvPr/>
        </p:nvSpPr>
        <p:spPr bwMode="auto">
          <a:xfrm>
            <a:off x="8591275" y="1482453"/>
            <a:ext cx="500063" cy="4173763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9233803" y="334862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309065" y="1482454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访问属性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09064" y="889325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</a:p>
        </p:txBody>
      </p:sp>
    </p:spTree>
    <p:extLst>
      <p:ext uri="{BB962C8B-B14F-4D97-AF65-F5344CB8AC3E}">
        <p14:creationId xmlns:p14="http://schemas.microsoft.com/office/powerpoint/2010/main" val="252923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1043081"/>
            <a:ext cx="10289041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类名，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是声名类的关键字，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以与对象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变量区别。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两部分，数据成员和成员函数声明必须以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分号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结束！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数据成员的命名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习惯以</a:t>
            </a:r>
            <a:r>
              <a:rPr kumimoji="0"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开头后加表示类型的小写字母，最后是描述变量的标识符。</a:t>
            </a:r>
            <a:b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m_intYear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声明一个类就相当于声明了一个类型和一个作用域。</a:t>
            </a:r>
            <a:endParaRPr kumimoji="0"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4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54530"/>
              </p:ext>
            </p:extLst>
          </p:nvPr>
        </p:nvGraphicFramePr>
        <p:xfrm>
          <a:off x="2072891" y="2482668"/>
          <a:ext cx="7745413" cy="3154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44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897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被本类成员函数访问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被非成员函数访问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8515" y="1234035"/>
            <a:ext cx="993416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访问权限修饰符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，包括公有的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，私有的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和保护</a:t>
            </a:r>
            <a:r>
              <a:rPr kumimoji="0"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kumimoji="0" lang="en-US" altLang="zh-CN" sz="2800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kumimoji="0" lang="en-US" altLang="zh-CN" sz="2800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三类。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数据成员设为私有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属性的顺序任意，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放最上面，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放最下面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并非一定要含有这三种访问属性。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每个部分的有效范围到出现另一个限定符（或类体结束）为止。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类的声明是不占据内存单元的，对象才占内存。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请声明一个类来存储时间。私有成员变量包括：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m_iMin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。公有成员函数包括：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aHour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aMin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display(void)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请声明一个类来存储空间中的点。私有成员包括：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。公有成员函数包括：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aY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(void)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(void)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0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Time::set(int aHour, int aMin, int aSec)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Time::display()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79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set(double aX, double aY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m_dX 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m_dY 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getX()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getY()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 </a:t>
            </a:r>
            <a:r>
              <a:rPr lang="en-US" altLang="zh-CN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私有成员只能被本类的成员函数调用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839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73604" y="21314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78422" y="26933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1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类的定义：给出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成员函数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具体的功能实现。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3322638" y="2430463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5563" y="2387600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65563" y="447357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05790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类体内定义：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40604" y="1651000"/>
            <a:ext cx="8609985" cy="491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setX( int aX ) { m_iX = aX;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setY( int aY ) { m_iY = aY;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move( int aX, int aY 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m_iX +=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m_iY +=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display()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"X:" &lt;&lt; m_iX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"Y:" &lt;&lt; m_iY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41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类体外定义：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00954" y="1814836"/>
            <a:ext cx="864004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&gt;::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函数体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set(int aHour, int aMin, int aSec)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450595" y="105251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类体外定义</a:t>
            </a:r>
          </a:p>
        </p:txBody>
      </p:sp>
    </p:spTree>
    <p:extLst>
      <p:ext uri="{BB962C8B-B14F-4D97-AF65-F5344CB8AC3E}">
        <p14:creationId xmlns:p14="http://schemas.microsoft.com/office/powerpoint/2010/main" val="192829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5"/>
            <a:ext cx="10616223" cy="577817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成员函数类体外定义时，必须在函数名前面加  </a:t>
            </a: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en-US" altLang="zh-CN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 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类体外定义成员函数时，</a:t>
            </a:r>
            <a:r>
              <a:rPr lang="zh-CN" altLang="en-US" sz="28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类体内必须声明该成员函数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！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不允许</a:t>
            </a: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在类的声明部分对成员变量进行初始化。</a:t>
            </a:r>
            <a:endParaRPr lang="en-US" altLang="zh-CN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Point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ker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m_iX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m_iY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将类的声明与定义分开，类的声明放到头文件，定义放到源文件中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zh-CN" altLang="en-US" sz="28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4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51" y="438988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118251"/>
            <a:ext cx="10616223" cy="175195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类体内定义成员函数系统自动设为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inline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类体外定义成员函数默认不是内联函数。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220597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488205" y="1016000"/>
            <a:ext cx="9128995" cy="520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inline void 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  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m_cSex;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762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1" y="927425"/>
            <a:ext cx="6556400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m_cSex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494299" y="927424"/>
            <a:ext cx="3100801" cy="2247575"/>
          </a:xfrm>
          <a:prstGeom prst="wedgeRoundRectCallout">
            <a:avLst>
              <a:gd name="adj1" fmla="val -71602"/>
              <a:gd name="adj2" fmla="val 211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成员函数在类体外定义，并不默认为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函数，若想成员函数为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应显式声明！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0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0" y="927425"/>
            <a:ext cx="7432699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m_cSex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710199" y="1714825"/>
            <a:ext cx="3100801" cy="1714176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声明时必须有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定义时可省略。</a:t>
            </a:r>
          </a:p>
        </p:txBody>
      </p:sp>
    </p:spTree>
    <p:extLst>
      <p:ext uri="{BB962C8B-B14F-4D97-AF65-F5344CB8AC3E}">
        <p14:creationId xmlns:p14="http://schemas.microsoft.com/office/powerpoint/2010/main" val="3952030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008" y="4120969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776" y="4674369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33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概念：声明对象就是创建对象的过程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979613" y="1990725"/>
            <a:ext cx="150018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狗类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10413" y="1938685"/>
            <a:ext cx="300037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三岁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771900" y="2706688"/>
            <a:ext cx="3213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声明莱丝是一只狗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3961607" y="4692650"/>
            <a:ext cx="2667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TDog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lys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71900" y="3311804"/>
            <a:ext cx="3098800" cy="9525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一般格式：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3782005" y="1098788"/>
            <a:ext cx="465660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 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对象名表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&gt;;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381397" y="3712286"/>
            <a:ext cx="162095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对象名表</a:t>
            </a:r>
          </a:p>
        </p:txBody>
      </p:sp>
      <p:sp>
        <p:nvSpPr>
          <p:cNvPr id="14" name="左大括号 6"/>
          <p:cNvSpPr>
            <a:spLocks/>
          </p:cNvSpPr>
          <p:nvPr/>
        </p:nvSpPr>
        <p:spPr bwMode="auto">
          <a:xfrm>
            <a:off x="3094310" y="2290476"/>
            <a:ext cx="674632" cy="3500438"/>
          </a:xfrm>
          <a:prstGeom prst="leftBrace">
            <a:avLst>
              <a:gd name="adj1" fmla="val 37373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02541" y="242641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一个对象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002541" y="3069348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多个对象</a:t>
            </a: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216143" y="242641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yesterday;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6143" y="3069348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today, tomorrow;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4002543" y="3712286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对象数组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216143" y="3712286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date[3];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4002543" y="4393323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对象指针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6216143" y="4393323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*p = &amp;today;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4002543" y="503626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对象引用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6216143" y="503626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&amp;rdate = 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回忆结构体成员的访问</a:t>
            </a:r>
          </a:p>
        </p:txBody>
      </p:sp>
      <p:sp>
        <p:nvSpPr>
          <p:cNvPr id="26" name="矩形 25"/>
          <p:cNvSpPr/>
          <p:nvPr/>
        </p:nvSpPr>
        <p:spPr>
          <a:xfrm>
            <a:off x="978515" y="1717403"/>
            <a:ext cx="10222885" cy="4591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981897" y="1717403"/>
            <a:ext cx="5190303" cy="459118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stu, *p = &amp;stu;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&amp;rstu = stu;</a:t>
            </a: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5727337" y="1730103"/>
            <a:ext cx="5415280" cy="457925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stu.name = "Jack";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stu.name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"Mike";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"Mike";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"Jack";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701937" y="1717403"/>
            <a:ext cx="0" cy="45911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3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18719" y="1006891"/>
            <a:ext cx="8273922" cy="41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成员的访问方式：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</p:spTree>
    <p:extLst>
      <p:ext uri="{BB962C8B-B14F-4D97-AF65-F5344CB8AC3E}">
        <p14:creationId xmlns:p14="http://schemas.microsoft.com/office/powerpoint/2010/main" val="10482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方法一：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对象名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86322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cout&lt;&lt;"X: "&lt;&lt;m_iX&lt;&lt;endl;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cout&lt;&lt;"Y: "&lt;&lt;m_iY&lt;&lt;endl;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int aX, int aY){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m_iX = aX;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m_iY = aY;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45996" y="3488831"/>
            <a:ext cx="4957922" cy="290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71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方法二：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对象数组元素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arr[2];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set( 200, 200 );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89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方法三：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*p = &amp;pt;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 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set(20, 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37335" y="3443069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</p:spTree>
    <p:extLst>
      <p:ext uri="{BB962C8B-B14F-4D97-AF65-F5344CB8AC3E}">
        <p14:creationId xmlns:p14="http://schemas.microsoft.com/office/powerpoint/2010/main" val="263228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方法四：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3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183588" y="758698"/>
            <a:ext cx="827392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成员访问总结：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483" y="161979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790482" y="2792189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对象数组元素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对象数组元素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790482" y="3964582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             //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]);//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790482" y="513697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19827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898710" y="4118587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119" y="4687212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05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8" name="矩形 7"/>
          <p:cNvSpPr/>
          <p:nvPr/>
        </p:nvSpPr>
        <p:spPr>
          <a:xfrm>
            <a:off x="403679" y="947920"/>
            <a:ext cx="11318971" cy="558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79533" y="947919"/>
            <a:ext cx="5796695" cy="517855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init(string aNum="000",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string aName="NULL",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bool   aSex=true);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display()const;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string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bool   m_bSex;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872790" y="915451"/>
            <a:ext cx="5968696" cy="566822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Student::init(string aNum,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 string aName,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 bool aSex){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m_iNum    = aNum;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m_strName = aName;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m_bSex    = aSex;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Student::display()const{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"num:" &lt;&lt; m_iNum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"name:" &lt;&lt; m_strName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"sex:" &lt;&lt; boolalpha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m_bSex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72790" y="947920"/>
            <a:ext cx="0" cy="5583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43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989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5776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872455" y="214528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136459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栈区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238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：局部对象和形参表中的对象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：在函数体内或者形参表中定义对象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：函数执行完时由系统释放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85078" y="2860766"/>
            <a:ext cx="8425543" cy="3667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 = &amp;localStu;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&amp;r = 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(*p).display();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016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598169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497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en-US" altLang="zh-CN" sz="3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900821" y="1861969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900820" y="2544247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无符号整型表达式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900820" y="3621395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900819" y="4303673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9088024" y="2021225"/>
            <a:ext cx="2517791" cy="1150547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可为无符号整型变量</a:t>
            </a:r>
          </a:p>
        </p:txBody>
      </p:sp>
    </p:spTree>
    <p:extLst>
      <p:ext uri="{BB962C8B-B14F-4D97-AF65-F5344CB8AC3E}">
        <p14:creationId xmlns:p14="http://schemas.microsoft.com/office/powerpoint/2010/main" val="136345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48008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指针访问：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48007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Student *pStu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new Student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pStu-&gt;init("001","a",0);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pStu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6221494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引用访问：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221493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new Student;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r.init("002", "b",1);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delete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659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31658" y="1031965"/>
            <a:ext cx="9281023" cy="5483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KSize = 3;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pStuArr = new Student[KSize];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num,name;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学号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姓名，性别：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num &gt;&gt; name &gt;&gt;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p-&gt;init( num, name, sex 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[]pStuArr;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15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3695012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只能回收由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返回的指针指向的内存空间。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不用的堆对象一定要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一个指针只能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一次。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释放堆对象数组时，无论几维的堆对象均为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[]p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449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6805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314215" y="1124456"/>
            <a:ext cx="870499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整个程序执行完成后，由系统自动释放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对象名，指向对象的指针或引用</a:t>
            </a:r>
          </a:p>
        </p:txBody>
      </p:sp>
    </p:spTree>
    <p:extLst>
      <p:ext uri="{BB962C8B-B14F-4D97-AF65-F5344CB8AC3E}">
        <p14:creationId xmlns:p14="http://schemas.microsoft.com/office/powerpoint/2010/main" val="4055011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97419" y="1188720"/>
            <a:ext cx="7603782" cy="501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const string aName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m_strName = aName;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cout&lt;&lt;m_strName&lt;&lt;endl;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0499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08130" y="1045028"/>
            <a:ext cx="8674936" cy="525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Student s_stu2, *p = &amp; s_stu2, &amp;r = s_stu2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Student s_stu1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s_stu1.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("Lily"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s_stu1.display();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s_stu2.set ("Morrison");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setName("Jack");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("Jimi");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76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：现实世界中某个具体的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在计算机逻辑中的映射和体现。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现实中的</a:t>
            </a: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都具有属性和行为。</a:t>
            </a:r>
          </a:p>
        </p:txBody>
      </p:sp>
    </p:spTree>
    <p:extLst>
      <p:ext uri="{BB962C8B-B14F-4D97-AF65-F5344CB8AC3E}">
        <p14:creationId xmlns:p14="http://schemas.microsoft.com/office/powerpoint/2010/main" val="820506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94273"/>
            <a:ext cx="1029866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无论对象存储在什么区域，存储的规则是相同的。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对象的存储方式？</a:t>
            </a:r>
          </a:p>
        </p:txBody>
      </p:sp>
    </p:spTree>
    <p:extLst>
      <p:ext uri="{BB962C8B-B14F-4D97-AF65-F5344CB8AC3E}">
        <p14:creationId xmlns:p14="http://schemas.microsoft.com/office/powerpoint/2010/main" val="311687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4233565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522800" y="4781002"/>
            <a:ext cx="9554502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每个类的对象分别存储本对象的所有成员变量。一个类的所有对象共用成员函数。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8918" y="1809351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4856" y="1809351"/>
            <a:ext cx="128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7865" y="1809351"/>
            <a:ext cx="15430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4864" y="2296079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043" y="3603553"/>
            <a:ext cx="641059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043" y="2362754"/>
            <a:ext cx="154304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3417" y="2362754"/>
            <a:ext cx="145732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7865" y="2362754"/>
            <a:ext cx="162877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2884165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1000708" y="1100277"/>
            <a:ext cx="10222885" cy="5317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04091" y="1100277"/>
            <a:ext cx="5040080" cy="531733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044171" y="1110339"/>
            <a:ext cx="5179422" cy="530352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Time::set()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m_iMinute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m_iSec;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&lt;&lt; sizeof(Time)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85391" y="1100278"/>
            <a:ext cx="0" cy="531733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21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5092738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类所占的内存由成员变量的内存“和”加间隙组成（规则与结构体所占内存相同）。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无论成员函数在类体内还是在类体外定义，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成员函数都不占用对象的存储区。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说成员函数是对象的，只是从逻辑角度上说的，而非物理角度而言。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对象的存储类别和作用域与内置类型变量相同。</a:t>
            </a:r>
          </a:p>
        </p:txBody>
      </p:sp>
    </p:spTree>
    <p:extLst>
      <p:ext uri="{BB962C8B-B14F-4D97-AF65-F5344CB8AC3E}">
        <p14:creationId xmlns:p14="http://schemas.microsoft.com/office/powerpoint/2010/main" val="549157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211139" y="5372485"/>
            <a:ext cx="6697730" cy="623976"/>
            <a:chOff x="4714851" y="493943"/>
            <a:chExt cx="6697730" cy="623976"/>
          </a:xfrm>
        </p:grpSpPr>
        <p:sp>
          <p:nvSpPr>
            <p:cNvPr id="93" name="矩形 92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类和对象的简单应用举例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95" name="等腰三角形 9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8" name="矩形 57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88" name="矩形 8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897538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通过一个例子说明怎样用类设计程序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742027"/>
            <a:ext cx="10222885" cy="4675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742027"/>
            <a:ext cx="5040080" cy="4675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current;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hour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750423"/>
            <a:ext cx="5179422" cy="466343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minute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sec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current.m_iHour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current.m_iMinute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current.m_iSec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742029"/>
            <a:ext cx="0" cy="46755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4288137" y="3775166"/>
            <a:ext cx="3314921" cy="1240970"/>
          </a:xfrm>
          <a:prstGeom prst="wedgeRoundRectCallout">
            <a:avLst>
              <a:gd name="adj1" fmla="val -59656"/>
              <a:gd name="adj2" fmla="val -348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无法实现数据隐藏，只有属性没有行为</a:t>
            </a:r>
          </a:p>
        </p:txBody>
      </p:sp>
    </p:spTree>
    <p:extLst>
      <p:ext uri="{BB962C8B-B14F-4D97-AF65-F5344CB8AC3E}">
        <p14:creationId xmlns:p14="http://schemas.microsoft.com/office/powerpoint/2010/main" val="1739172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034797"/>
            <a:ext cx="10222885" cy="5382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034797"/>
            <a:ext cx="5040080" cy="538281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Time::input()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045029"/>
            <a:ext cx="5179422" cy="536883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Time::display()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m_iMinute &lt;&lt; 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m_iSec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pas;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034798"/>
            <a:ext cx="0" cy="53828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95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203560"/>
            <a:ext cx="10616223" cy="385176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常常设为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声明类时，通常将类的声明与实现分离，类的声明在头文件中，类的实现在一个同名源文件中，主函数定义在一个源文件中。</a:t>
            </a:r>
          </a:p>
        </p:txBody>
      </p:sp>
    </p:spTree>
    <p:extLst>
      <p:ext uri="{BB962C8B-B14F-4D97-AF65-F5344CB8AC3E}">
        <p14:creationId xmlns:p14="http://schemas.microsoft.com/office/powerpoint/2010/main" val="2695518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695856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：是一种抽象的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，是同种对象的集合与抽象，是具有共同行为和属性的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若干对象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的统一描述体。</a:t>
            </a:r>
          </a:p>
        </p:txBody>
      </p:sp>
    </p:spTree>
    <p:extLst>
      <p:ext uri="{BB962C8B-B14F-4D97-AF65-F5344CB8AC3E}">
        <p14:creationId xmlns:p14="http://schemas.microsoft.com/office/powerpoint/2010/main" val="65442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314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7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924645" y="1439278"/>
            <a:ext cx="202045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武将类</a:t>
            </a:r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改名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体力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  统率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  攻击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909354" y="825906"/>
            <a:ext cx="3794968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Generals</a:t>
            </a:r>
          </a:p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setName();</a:t>
            </a:r>
          </a:p>
          <a:p>
            <a:pPr eaLnBrk="1" hangingPunct="1"/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upLevel();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level;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exp;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physical;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energy;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command;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velocity;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attack;</a:t>
            </a:r>
          </a:p>
          <a:p>
            <a:pPr eaLnBrk="1" hangingPunct="1"/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int    defensive;</a:t>
            </a:r>
          </a:p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7133471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064294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094958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7" y="1724526"/>
            <a:ext cx="3627098" cy="2720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4147532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648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一般格式：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158228" y="1774825"/>
            <a:ext cx="7023871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b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endParaRPr lang="en-US" altLang="zh-CN" sz="3200" dirty="0"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默认属性！！</a:t>
            </a: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en-US" altLang="zh-CN" sz="3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右大括号 11"/>
          <p:cNvSpPr>
            <a:spLocks/>
          </p:cNvSpPr>
          <p:nvPr/>
        </p:nvSpPr>
        <p:spPr bwMode="auto">
          <a:xfrm>
            <a:off x="9399587" y="2549432"/>
            <a:ext cx="500062" cy="3489369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0088780" y="3940173"/>
            <a:ext cx="2143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</p:spTree>
    <p:extLst>
      <p:ext uri="{BB962C8B-B14F-4D97-AF65-F5344CB8AC3E}">
        <p14:creationId xmlns:p14="http://schemas.microsoft.com/office/powerpoint/2010/main" val="19970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2701</TotalTime>
  <Words>3813</Words>
  <Application>Microsoft Office PowerPoint</Application>
  <PresentationFormat>自定义</PresentationFormat>
  <Paragraphs>744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类与对象概述</vt:lpstr>
      <vt:lpstr>类与对象概述</vt:lpstr>
      <vt:lpstr>PowerPoint 演示文稿</vt:lpstr>
      <vt:lpstr>类的声明</vt:lpstr>
      <vt:lpstr>类的声明</vt:lpstr>
      <vt:lpstr>类的声明</vt:lpstr>
      <vt:lpstr>类的声明</vt:lpstr>
      <vt:lpstr>类的声明</vt:lpstr>
      <vt:lpstr>类的声明</vt:lpstr>
      <vt:lpstr>类的声明 - 练习</vt:lpstr>
      <vt:lpstr>类的声明 - 练习</vt:lpstr>
      <vt:lpstr>类的声明 - 练习</vt:lpstr>
      <vt:lpstr>PowerPoint 演示文稿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PowerPoint 演示文稿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PowerPoint 演示文稿</vt:lpstr>
      <vt:lpstr>实例化对象</vt:lpstr>
      <vt:lpstr>实例化对象</vt:lpstr>
      <vt:lpstr>实例化对象 - 栈区</vt:lpstr>
      <vt:lpstr>实例化对象</vt:lpstr>
      <vt:lpstr>实例化对象 - 堆区</vt:lpstr>
      <vt:lpstr>实例化对象 - 堆区</vt:lpstr>
      <vt:lpstr>实例化对象 - 堆区</vt:lpstr>
      <vt:lpstr>实例化对象 - 堆区</vt:lpstr>
      <vt:lpstr>实例化对象</vt:lpstr>
      <vt:lpstr>实例化对象 - 全局区</vt:lpstr>
      <vt:lpstr>实例化对象 - 全局区</vt:lpstr>
      <vt:lpstr>实例化对象 - 全局区</vt:lpstr>
      <vt:lpstr>实例化对象 - 对象的存储</vt:lpstr>
      <vt:lpstr>实例化对象 - 对象的存储</vt:lpstr>
      <vt:lpstr>实例化对象 - 对象的存储</vt:lpstr>
      <vt:lpstr>实例化对象 - 对象的存储</vt:lpstr>
      <vt:lpstr>PowerPoint 演示文稿</vt:lpstr>
      <vt:lpstr>类和对象的简单应用举例</vt:lpstr>
      <vt:lpstr>类和对象的简单应用举例</vt:lpstr>
      <vt:lpstr>类和对象的简单应用举例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593</cp:revision>
  <dcterms:created xsi:type="dcterms:W3CDTF">2016-06-30T08:41:47Z</dcterms:created>
  <dcterms:modified xsi:type="dcterms:W3CDTF">2017-09-06T07:35:08Z</dcterms:modified>
</cp:coreProperties>
</file>