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0"/>
  </p:notesMasterIdLst>
  <p:sldIdLst>
    <p:sldId id="256" r:id="rId2"/>
    <p:sldId id="262" r:id="rId3"/>
    <p:sldId id="306" r:id="rId4"/>
    <p:sldId id="270" r:id="rId5"/>
    <p:sldId id="560" r:id="rId6"/>
    <p:sldId id="561" r:id="rId7"/>
    <p:sldId id="562" r:id="rId8"/>
    <p:sldId id="571" r:id="rId9"/>
    <p:sldId id="563" r:id="rId10"/>
    <p:sldId id="564" r:id="rId11"/>
    <p:sldId id="565" r:id="rId12"/>
    <p:sldId id="573" r:id="rId13"/>
    <p:sldId id="575" r:id="rId14"/>
    <p:sldId id="576" r:id="rId15"/>
    <p:sldId id="577" r:id="rId16"/>
    <p:sldId id="578" r:id="rId17"/>
    <p:sldId id="580" r:id="rId18"/>
    <p:sldId id="581" r:id="rId19"/>
    <p:sldId id="583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574" r:id="rId32"/>
    <p:sldId id="606" r:id="rId33"/>
    <p:sldId id="607" r:id="rId34"/>
    <p:sldId id="604" r:id="rId35"/>
    <p:sldId id="605" r:id="rId36"/>
    <p:sldId id="608" r:id="rId37"/>
    <p:sldId id="559" r:id="rId38"/>
    <p:sldId id="258" r:id="rId39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5096" autoAdjust="0"/>
  </p:normalViewPr>
  <p:slideViewPr>
    <p:cSldViewPr snapToGrid="0">
      <p:cViewPr varScale="1">
        <p:scale>
          <a:sx n="119" d="100"/>
          <a:sy n="119" d="100"/>
        </p:scale>
        <p:origin x="40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8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7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第十四讲 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成员函数重载运算符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调用格式：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485" y="1574587"/>
            <a:ext cx="10374766" cy="481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main(void)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first(1,1);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second(2,2);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resu;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resu = first + second;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resu = first.operator+(second);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7046205" y="3107256"/>
            <a:ext cx="2965270" cy="1187414"/>
          </a:xfrm>
          <a:prstGeom prst="wedgeRoundRectCallout">
            <a:avLst>
              <a:gd name="adj1" fmla="val -68410"/>
              <a:gd name="adj2" fmla="val 492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运算符重载函数与普通函数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54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成员函数重载运算符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4949772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用成员函数重载运算符，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该运算符的左操作数为本类对象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成员函数不能是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如果第一个操作数要求为本类对象则必须使用成员函数重载运算符；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单目运算符推荐使用成员函数重载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7300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601779" y="1154766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运算符重载简介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74849" y="2695641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几种常用运算符的重载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50" name="等腰三角形 4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69378" y="3587430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10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477114" y="993828"/>
            <a:ext cx="11161892" cy="46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重载单目运算符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重载双目运算符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重载下标运算符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重载函数调用运算符</a:t>
            </a:r>
          </a:p>
        </p:txBody>
      </p:sp>
    </p:spTree>
    <p:extLst>
      <p:ext uri="{BB962C8B-B14F-4D97-AF65-F5344CB8AC3E}">
        <p14:creationId xmlns:p14="http://schemas.microsoft.com/office/powerpoint/2010/main" val="108557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- </a:t>
            </a:r>
            <a:r>
              <a:rPr lang="zh-CN" altLang="en-US"/>
              <a:t>重载单目运算符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用成员函数重载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978515" y="1643062"/>
            <a:ext cx="7428502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&lt;type&gt;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978515" y="4458902"/>
            <a:ext cx="9934167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friend 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唯一参数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)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TODO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46100" y="375886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用友元函数重载</a:t>
            </a:r>
          </a:p>
        </p:txBody>
      </p:sp>
    </p:spTree>
    <p:extLst>
      <p:ext uri="{BB962C8B-B14F-4D97-AF65-F5344CB8AC3E}">
        <p14:creationId xmlns:p14="http://schemas.microsoft.com/office/powerpoint/2010/main" val="280334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02247" y="3469442"/>
            <a:ext cx="110363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既可用友元全局函数重载也可用成员函数重载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用成员函数实现，前缀操作没有参数，后缀操作必须有一个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形参只是作为区分前缀和后缀的标记，值没有意义。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7634" y="1589359"/>
            <a:ext cx="10374766" cy="1290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&amp;operator--();     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前缀</a:t>
            </a:r>
          </a:p>
          <a:p>
            <a:pPr eaLnBrk="0" hangingPunct="0"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Complex operator--(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后缀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80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&amp;Complex::operator--()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--this-&gt;m_dImag;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--this-&gt;m_dReal;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Complex::operator--(int)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temp(*this);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--m_dReal;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temp;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595687" y="1397000"/>
            <a:ext cx="2538913" cy="865670"/>
          </a:xfrm>
          <a:prstGeom prst="wedgeRoundRectCallout">
            <a:avLst>
              <a:gd name="adj1" fmla="val -58838"/>
              <a:gd name="adj2" fmla="val 2435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成员函数重载</a:t>
            </a:r>
          </a:p>
        </p:txBody>
      </p:sp>
    </p:spTree>
    <p:extLst>
      <p:ext uri="{BB962C8B-B14F-4D97-AF65-F5344CB8AC3E}">
        <p14:creationId xmlns:p14="http://schemas.microsoft.com/office/powerpoint/2010/main" val="144279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main(void) 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c1(1,1);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operator++(c1, 10)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//c1++;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c1 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//operator&lt;&lt;(cout, c1);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operator++(c1)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//++c1;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c1 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//operator &lt;&lt; (cout, c1);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c2(1,1);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c2.operator--()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endl;   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//--c2;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c2.operator--(100)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//c2--;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c2 &lt;&lt; endl;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6053784" y="5588000"/>
            <a:ext cx="1744015" cy="673100"/>
          </a:xfrm>
          <a:prstGeom prst="wedgeRoundRectCallout">
            <a:avLst>
              <a:gd name="adj1" fmla="val -27059"/>
              <a:gd name="adj2" fmla="val -739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0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736600" y="1066468"/>
            <a:ext cx="1061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重载自增自减运算符时必须返回值，否则无法作为右值。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34807" y="2883432"/>
            <a:ext cx="8866493" cy="3237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operator++(Complex &amp;aX)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resu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++Fir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//resu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operator++(Fir)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365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- </a:t>
            </a:r>
            <a:r>
              <a:rPr lang="zh-CN" altLang="en-US"/>
              <a:t>重载双目运算符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用成员函数重载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940416" y="1643062"/>
            <a:ext cx="853378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形式参数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22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了解基类和派生类间的赋值兼容规则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了解同名冲突及其解决方案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346816" y="1744662"/>
            <a:ext cx="997226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Complex &amp;operator=(const Complex &amp;ref);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346815" y="2435285"/>
            <a:ext cx="9972267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Complex &amp;Complex::operator=(const Complex &amp;ref){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if(this != &amp;ref) 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m_dReal = ref.m_dReal;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m_dImag = ref.m_dImag;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*this;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24553" y="1117925"/>
            <a:ext cx="106172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赋值运算符要求第一个运算数必须为本类对象，因此只能用成员函数重载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若不定义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系统总是会默认生成一个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派生类要显式调用直接基类的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</a:p>
        </p:txBody>
      </p:sp>
    </p:spTree>
    <p:extLst>
      <p:ext uri="{BB962C8B-B14F-4D97-AF65-F5344CB8AC3E}">
        <p14:creationId xmlns:p14="http://schemas.microsoft.com/office/powerpoint/2010/main" val="58524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100" y="889325"/>
            <a:ext cx="1061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如果需要定义析构函数的时候必须定义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7051" y="2643651"/>
            <a:ext cx="10400249" cy="3886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CString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&amp;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CString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::operator=(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CString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r) {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if(this != &amp;r) {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delete []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m_iSize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r.m_iSize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new char[m_iSize+1];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strcpy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r.m_p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 *this;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185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[ ]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下标运算符“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的重载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346816" y="1744662"/>
            <a:ext cx="997226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TYPE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operator[](const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aIndex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346815" y="2435285"/>
            <a:ext cx="9972267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&amp;DynamicArray::operator[](const int aIndex)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 aIndex&gt;m_iLocation || aIndex&lt;0 )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exit(1);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m_p[aIndex];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3103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[ ]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24552" y="1117925"/>
            <a:ext cx="11011847" cy="42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下标运算符“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]”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的重载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一定返回对象的引用，目的是作为左值</a:t>
            </a:r>
          </a:p>
          <a:p>
            <a:pPr lvl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obj1.operator[](0) = 10;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只能且必须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带一个整型参数，表示引用的下标值</a:t>
            </a:r>
          </a:p>
          <a:p>
            <a:pPr lvl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 </a:t>
            </a: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operator[](</a:t>
            </a:r>
            <a:r>
              <a:rPr lang="en-US" altLang="zh-CN" sz="36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aIndex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只能用成员函数实现重载</a:t>
            </a:r>
          </a:p>
        </p:txBody>
      </p:sp>
    </p:spTree>
    <p:extLst>
      <p:ext uri="{BB962C8B-B14F-4D97-AF65-F5344CB8AC3E}">
        <p14:creationId xmlns:p14="http://schemas.microsoft.com/office/powerpoint/2010/main" val="118742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new</a:t>
            </a:r>
            <a:r>
              <a:rPr lang="zh-CN" altLang="en-US"/>
              <a:t>、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1339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 new(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size_t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,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[arg_list]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2713340"/>
            <a:ext cx="107569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形参表中至少含一个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的参数，且必须为第一个参数</a:t>
            </a:r>
          </a:p>
        </p:txBody>
      </p:sp>
    </p:spTree>
    <p:extLst>
      <p:ext uri="{BB962C8B-B14F-4D97-AF65-F5344CB8AC3E}">
        <p14:creationId xmlns:p14="http://schemas.microsoft.com/office/powerpoint/2010/main" val="399099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new</a:t>
            </a:r>
            <a:r>
              <a:rPr lang="zh-CN" altLang="en-US"/>
              <a:t>、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502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 delete(void *,[arg_list]);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2713340"/>
            <a:ext cx="107569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形参表中至少含一个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若有第二个参数，第二个参数必须为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</a:p>
        </p:txBody>
      </p:sp>
    </p:spTree>
    <p:extLst>
      <p:ext uri="{BB962C8B-B14F-4D97-AF65-F5344CB8AC3E}">
        <p14:creationId xmlns:p14="http://schemas.microsoft.com/office/powerpoint/2010/main" val="3302466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类型转换运算符重载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50228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类型名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&gt;() //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无参数，无返回值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//TODO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4148440"/>
            <a:ext cx="110363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功能：将当前类对象转换成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规定的类型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调用方式：显示调用或者隐式调用</a:t>
            </a:r>
          </a:p>
        </p:txBody>
      </p:sp>
    </p:spTree>
    <p:extLst>
      <p:ext uri="{BB962C8B-B14F-4D97-AF65-F5344CB8AC3E}">
        <p14:creationId xmlns:p14="http://schemas.microsoft.com/office/powerpoint/2010/main" val="1206786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如果没有转换运算符重载函数，则不可以直接用强制转换，因为强制转换只能对标准类型操作，对类类型的操作没有定义。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0651" y="3581400"/>
            <a:ext cx="8774649" cy="284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Length obj1(1500); 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隐式调用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m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double(obj1);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//double m=obj1.operator double();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Length obj2(3000); 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隐式调用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obj2;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//m=obj2.operator double();</a:t>
            </a:r>
          </a:p>
        </p:txBody>
      </p:sp>
    </p:spTree>
    <p:extLst>
      <p:ext uri="{BB962C8B-B14F-4D97-AF65-F5344CB8AC3E}">
        <p14:creationId xmlns:p14="http://schemas.microsoft.com/office/powerpoint/2010/main" val="3219693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669925" y="1412928"/>
            <a:ext cx="110363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通过构造函数也可以实现类似的转换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类型转换运算符与用构造函数实现类型转换不能同时出现“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二义性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”！</a:t>
            </a:r>
          </a:p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用于类型转换的构造函数和类型转换运算符重载的机制是类似的，都是在需要转换时自动调用相应函数并返回一个临时对象</a:t>
            </a:r>
          </a:p>
        </p:txBody>
      </p:sp>
    </p:spTree>
    <p:extLst>
      <p:ext uri="{BB962C8B-B14F-4D97-AF65-F5344CB8AC3E}">
        <p14:creationId xmlns:p14="http://schemas.microsoft.com/office/powerpoint/2010/main" val="88399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函数调用运算符（）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2007216" y="1729696"/>
            <a:ext cx="76701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返回类型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&amp;operator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（）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形式参数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46100" y="2545734"/>
            <a:ext cx="110363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一定返回对象的引用，目的是作为左值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形参表中至少有一个形式参数。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只能用成员函数实现重载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731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几种常用运算符的重载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601779" y="1154766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运算符重载简介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84374" y="4182097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不同类型数据间的转换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50" name="等腰三角形 4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33" name="矩形 3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用友元全局函数重载运算符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886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347650"/>
            <a:ext cx="10412296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Complex(const double aReal, const double aImag);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ostream&amp; operator&lt;&lt;(ostream&amp; out,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const Complex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4720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347650"/>
            <a:ext cx="10595176" cy="488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operator&lt;&lt;(ostream&amp; out , const Complex &amp;aC)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aC.m_dReal &lt;&lt; "," &lt;&lt; aC.m_dImag;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out;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double aReal,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const double aImag)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m_dReal = aReal;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m_dImag = aImag;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539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282336"/>
            <a:ext cx="10124115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Coordinate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Coordinate(const double aX, const double aY);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 Complex() const;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48144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282336"/>
            <a:ext cx="10124115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Coordinate::Coordinate(double aX, double aY)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m_dX =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m_dY = aY;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Coordinate::operator Complex() const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return Complex(m_dX, m_dY);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556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56770" y="1347651"/>
            <a:ext cx="7577656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main(void)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 coo(3, 5);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com(0, 0);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 = coo;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com &lt;&lt; endl;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641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74849" y="269397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53" name="矩形 5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用成员函数重载运算符</a:t>
              </a: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74849" y="358594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1274627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C/C++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内置运算符默认只能对内置类型操作，而不能对用户自定义的类的对象进行操作。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47472" y="2948904"/>
            <a:ext cx="4151991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a, b;               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a = 3;                   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b = a;              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&lt;&lt; a 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&lt;&lt; b;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839097" y="2948904"/>
            <a:ext cx="4799394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Complex obj1,obj2;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obj1 = 3;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obj2 = obj1;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&lt;&lt; obj1 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     &lt;&lt; obj2;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pic>
        <p:nvPicPr>
          <p:cNvPr id="4" name="Picture 8" descr="E:\程序设计基础\试验手册及资料\课程讲义\picture\png-1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432" y="2265456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2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运算符重载（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operator overloading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运算符重载，就是对已有的运算符重新进行定义，赋予其另一种功能，以适应不同的数据类型。</a:t>
            </a:r>
          </a:p>
          <a:p>
            <a:pPr marL="566737" indent="-457200" eaLnBrk="0" hangingPunc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重载的规则：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只能重载已有的运算符而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不能创造新的运算符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不能改变优先级和结合性及操作数个数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重载的功能应与运算符原有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功能相似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有些运算符不能重载。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43706"/>
              </p:ext>
            </p:extLst>
          </p:nvPr>
        </p:nvGraphicFramePr>
        <p:xfrm>
          <a:off x="5613400" y="5302691"/>
          <a:ext cx="6451598" cy="11634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98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403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不可以重载的运算符</a:t>
                      </a: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.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.*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? :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sizeof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3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实现运算符重载的方法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运算符重载可以通过定义类的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友元全局函数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en-US" altLang="zh-CN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42991" y="3858740"/>
            <a:ext cx="6847795" cy="1542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kumimoji="0"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//to do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72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48828" y="1966932"/>
            <a:ext cx="6022182" cy="488552"/>
            <a:chOff x="2336959" y="2178704"/>
            <a:chExt cx="6022182" cy="488552"/>
          </a:xfrm>
        </p:grpSpPr>
        <p:sp>
          <p:nvSpPr>
            <p:cNvPr id="28" name="矩形 27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用成员函数重载运算符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73280" y="264050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573280" y="353247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22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成员函数重载运算符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成员函数重载运算符：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485" y="1574587"/>
            <a:ext cx="10374766" cy="442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Complex Complex::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Complex &amp;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Complex(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m_iReal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+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aRef.m_iReal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m_iImag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+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aRef.m_iImag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Complex Complex::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operator-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Complex &amp;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Complex(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m_iReal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-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aRef.m_iReal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m_iImag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–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aRef.m_iImag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43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4616</TotalTime>
  <Words>1862</Words>
  <Application>Microsoft Office PowerPoint</Application>
  <PresentationFormat>自定义</PresentationFormat>
  <Paragraphs>327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等线</vt:lpstr>
      <vt:lpstr>等线 Light</vt:lpstr>
      <vt:lpstr>华文楷体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运算符重载</vt:lpstr>
      <vt:lpstr>运算符重载</vt:lpstr>
      <vt:lpstr>运算符重载</vt:lpstr>
      <vt:lpstr>PowerPoint 演示文稿</vt:lpstr>
      <vt:lpstr>运算符重载 - 成员函数重载运算符</vt:lpstr>
      <vt:lpstr>运算符重载 - 成员函数重载运算符</vt:lpstr>
      <vt:lpstr>运算符重载 - 成员函数重载运算符</vt:lpstr>
      <vt:lpstr>PowerPoint 演示文稿</vt:lpstr>
      <vt:lpstr>几种常用运算符的重载</vt:lpstr>
      <vt:lpstr>几种常用运算符的重载 - 重载单目运算符</vt:lpstr>
      <vt:lpstr>几种常用运算符的重载  ++、--</vt:lpstr>
      <vt:lpstr>几种常用运算符的重载  ++、--</vt:lpstr>
      <vt:lpstr>几种常用运算符的重载  ++、--</vt:lpstr>
      <vt:lpstr>几种常用运算符的重载  ++、--</vt:lpstr>
      <vt:lpstr>几种常用运算符的重载 - 重载双目运算符</vt:lpstr>
      <vt:lpstr>几种常用运算符的重载  =</vt:lpstr>
      <vt:lpstr>几种常用运算符的重载  =</vt:lpstr>
      <vt:lpstr>几种常用运算符的重载  =</vt:lpstr>
      <vt:lpstr>几种常用运算符的重载  [ ]</vt:lpstr>
      <vt:lpstr>几种常用运算符的重载  [ ]</vt:lpstr>
      <vt:lpstr>几种常用运算符的重载  new、delete</vt:lpstr>
      <vt:lpstr>几种常用运算符的重载  new、delete</vt:lpstr>
      <vt:lpstr>几种常用运算符的重载  ( )</vt:lpstr>
      <vt:lpstr>几种常用运算符的重载  ( )</vt:lpstr>
      <vt:lpstr>几种常用运算符的重载  ( )</vt:lpstr>
      <vt:lpstr>几种常用运算符的重载  ( )</vt:lpstr>
      <vt:lpstr>PowerPoint 演示文稿</vt:lpstr>
      <vt:lpstr>通过重载类型转换运算符转换</vt:lpstr>
      <vt:lpstr>通过重载类型转换运算符转换</vt:lpstr>
      <vt:lpstr>通过重载类型转换运算符转换</vt:lpstr>
      <vt:lpstr>通过重载类型转换运算符转换</vt:lpstr>
      <vt:lpstr>通过重载类型转换运算符转换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971</cp:revision>
  <dcterms:created xsi:type="dcterms:W3CDTF">2016-06-30T08:41:47Z</dcterms:created>
  <dcterms:modified xsi:type="dcterms:W3CDTF">2017-09-06T07:54:38Z</dcterms:modified>
</cp:coreProperties>
</file>