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67" d="100"/>
          <a:sy n="67" d="100"/>
        </p:scale>
        <p:origin x="-16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后进先出</a:t>
            </a:r>
            <a:r>
              <a:rPr lang="zh-CN" altLang="en-US" baseline="0" dirty="0" smtClean="0"/>
              <a:t> 先进先出</a:t>
            </a:r>
            <a:endParaRPr lang="en-US" altLang="zh-CN" baseline="0" dirty="0" smtClean="0"/>
          </a:p>
          <a:p>
            <a:r>
              <a:rPr lang="zh-CN" altLang="en-US" baseline="0" dirty="0" smtClean="0"/>
              <a:t>线性 任意 栈顶 队尾 队头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</a:p>
          <a:p>
            <a:r>
              <a:rPr lang="en-US" altLang="zh-CN" baseline="0" dirty="0" smtClean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</a:p>
          <a:p>
            <a:r>
              <a:rPr lang="en-US" altLang="zh-CN" smtClean="0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 smtClean="0"/>
              <a:t>河北师范大学软件学院   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 smtClean="0"/>
              <a:t>栈和队列</a:t>
            </a:r>
            <a:r>
              <a:rPr kumimoji="0" lang="en-US" altLang="zh-CN" sz="4800" dirty="0" smtClean="0"/>
              <a:t>-- </a:t>
            </a:r>
            <a:r>
              <a:rPr kumimoji="0" lang="en-US" altLang="zh-CN" sz="3600" i="1" dirty="0" smtClean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第三章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</a:t>
            </a:r>
            <a:r>
              <a:rPr lang="zh-CN" altLang="en-US" dirty="0"/>
              <a:t>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96975"/>
            <a:ext cx="73072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/>
              <a:t>四染色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zh-CN" altLang="en-US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个区域逐次用颜色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  </a:t>
            </a:r>
            <a:r>
              <a:rPr lang="zh-CN" altLang="en-US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出现用 </a:t>
            </a:r>
            <a:r>
              <a:rPr lang="en-US" altLang="zh-CN"/>
              <a:t>1 </a:t>
            </a:r>
            <a:r>
              <a:rPr lang="zh-CN" altLang="en-US"/>
              <a:t>至 </a:t>
            </a:r>
            <a:r>
              <a:rPr lang="en-US" altLang="zh-CN"/>
              <a:t>4 </a:t>
            </a:r>
            <a:r>
              <a:rPr lang="zh-CN" altLang="en-US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/>
                <a:gridCol w="615950"/>
                <a:gridCol w="617538"/>
                <a:gridCol w="617537"/>
                <a:gridCol w="617538"/>
                <a:gridCol w="615950"/>
                <a:gridCol w="6175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课堂作业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</a:t>
            </a:r>
            <a:r>
              <a:rPr lang="zh-CN" altLang="en-US" b="0" dirty="0" smtClean="0"/>
              <a:t>为</a:t>
            </a:r>
            <a:endParaRPr lang="zh-CN" altLang="en-US" b="0" dirty="0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</a:t>
            </a:r>
            <a:r>
              <a:rPr lang="zh-CN" altLang="en-US" b="0" dirty="0" smtClean="0"/>
              <a:t>为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思考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1471613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1357313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</a:t>
            </a:r>
            <a:r>
              <a:rPr lang="en-US" altLang="zh-CN" sz="3600" dirty="0" smtClean="0"/>
              <a:t>       </a:t>
            </a:r>
            <a:r>
              <a:rPr lang="en-US" altLang="zh-CN" sz="3600" dirty="0"/>
              <a:t>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</a:t>
            </a:r>
            <a:r>
              <a:rPr lang="en-US" altLang="zh-CN" dirty="0" smtClean="0">
                <a:ea typeface="华文中宋" pitchFamily="2" charset="-122"/>
              </a:rPr>
              <a:t>front</a:t>
            </a:r>
            <a:r>
              <a:rPr lang="en-US" altLang="zh-CN" dirty="0">
                <a:ea typeface="华文中宋" pitchFamily="2" charset="-122"/>
              </a:rPr>
              <a:t>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</a:t>
            </a:r>
            <a:r>
              <a:rPr lang="en-US" altLang="zh-CN" dirty="0" smtClean="0">
                <a:ea typeface="华文中宋" pitchFamily="2" charset="-122"/>
              </a:rPr>
              <a:t>rear</a:t>
            </a:r>
            <a:r>
              <a:rPr lang="en-US" altLang="zh-CN" dirty="0">
                <a:ea typeface="华文中宋" pitchFamily="2" charset="-122"/>
              </a:rPr>
              <a:t>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 smtClean="0"/>
              <a:t>DestroyQueue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</a:t>
            </a:r>
            <a:r>
              <a:rPr lang="zh-CN" altLang="en-US" dirty="0" smtClean="0"/>
              <a:t>，线性表可以在（  </a:t>
            </a:r>
            <a:r>
              <a:rPr lang="zh-CN" altLang="en-US" dirty="0"/>
              <a:t>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212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en-US" altLang="zh-CN"/>
              <a:t>——</a:t>
            </a:r>
            <a:r>
              <a:rPr lang="zh-CN" altLang="en-US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356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</a:t>
            </a:r>
            <a:r>
              <a:rPr kumimoji="0" lang="zh-CN" altLang="en-US" dirty="0" smtClean="0">
                <a:ea typeface="华文新魏" pitchFamily="2" charset="-122"/>
              </a:rPr>
              <a:t>满</a:t>
            </a:r>
            <a:r>
              <a:rPr kumimoji="0" lang="en-US" altLang="zh-CN" dirty="0" smtClean="0">
                <a:ea typeface="华文新魏" pitchFamily="2" charset="-122"/>
              </a:rPr>
              <a:t>(</a:t>
            </a:r>
            <a:r>
              <a:rPr kumimoji="0" lang="zh-CN" altLang="en-US" dirty="0" smtClean="0">
                <a:ea typeface="华文新魏" pitchFamily="2" charset="-122"/>
              </a:rPr>
              <a:t>使用</a:t>
            </a:r>
            <a:endParaRPr kumimoji="0" lang="en-US" altLang="zh-CN" dirty="0" smtClean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 smtClean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 smtClean="0">
                <a:ea typeface="华文新魏" pitchFamily="2" charset="-122"/>
              </a:rPr>
              <a:t>)</a:t>
            </a:r>
            <a:r>
              <a:rPr kumimoji="0" lang="zh-CN" altLang="en-US" dirty="0" smtClean="0">
                <a:ea typeface="华文新魏" pitchFamily="2" charset="-122"/>
              </a:rPr>
              <a:t>；</a:t>
            </a:r>
            <a:endParaRPr lang="en-US" altLang="zh-CN" dirty="0" smtClean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 smtClean="0">
                <a:ea typeface="华文新魏" pitchFamily="2" charset="-122"/>
              </a:rPr>
              <a:t>(</a:t>
            </a:r>
            <a:r>
              <a:rPr kumimoji="0" lang="en-US" altLang="zh-CN" dirty="0">
                <a:ea typeface="华文新魏" pitchFamily="2" charset="-122"/>
              </a:rPr>
              <a:t>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</a:t>
            </a:r>
            <a:r>
              <a:rPr kumimoji="0" lang="en-US" altLang="zh-CN" dirty="0" smtClean="0">
                <a:ea typeface="华文中宋" pitchFamily="2" charset="-122"/>
              </a:rPr>
              <a:t>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华文中宋" pitchFamily="2" charset="-122"/>
              </a:rPr>
              <a:t>练习</a:t>
            </a:r>
            <a:r>
              <a:rPr lang="en-US" altLang="zh-CN" dirty="0" smtClean="0">
                <a:ea typeface="华文中宋" pitchFamily="2" charset="-122"/>
              </a:rPr>
              <a:t>:</a:t>
            </a:r>
            <a:r>
              <a:rPr lang="zh-CN" altLang="en-US" dirty="0" smtClean="0">
                <a:ea typeface="华文中宋" pitchFamily="2" charset="-122"/>
              </a:rPr>
              <a:t>栈的逻辑特性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</a:t>
            </a:r>
            <a:r>
              <a:rPr lang="zh-CN" altLang="zh-CN" dirty="0" smtClean="0"/>
              <a:t>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 smtClean="0"/>
              <a:t>、</a:t>
            </a:r>
            <a:r>
              <a:rPr lang="en-US" altLang="zh-CN" dirty="0" smtClean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 smtClean="0"/>
              <a:t>４、</a:t>
            </a: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smtClean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90525"/>
                <a:gridCol w="3587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2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2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zh-CN" altLang="en-US" dirty="0"/>
              <a:t>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</a:t>
            </a:r>
            <a:r>
              <a:rPr lang="en-US" altLang="zh-CN" dirty="0" smtClean="0"/>
              <a:t>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(</a:t>
            </a:r>
            <a:r>
              <a:rPr lang="en-US" altLang="zh-CN" dirty="0"/>
              <a:t>D) 1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－</a:t>
            </a:r>
            <a:r>
              <a:rPr lang="en-US" altLang="zh-CN" dirty="0" err="1" smtClean="0"/>
              <a:t>qulen</a:t>
            </a:r>
            <a:r>
              <a:rPr lang="zh-CN" altLang="en-US" dirty="0" smtClean="0"/>
              <a:t>＋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 </a:t>
            </a:r>
            <a:r>
              <a:rPr lang="en-US" altLang="zh-CN" dirty="0"/>
              <a:t>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5755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r>
              <a:rPr lang="zh-CN" altLang="en-US">
                <a:ea typeface="华文新魏" pitchFamily="2" charset="-122"/>
              </a:rPr>
              <a:t/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r>
              <a:rPr lang="zh-CN" altLang="en-US">
                <a:ea typeface="华文新魏" pitchFamily="2" charset="-122"/>
              </a:rPr>
              <a:t/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书上基本操作的实现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592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7721600" cy="2835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Push (SqStack &amp;S, SElemType e) { </a:t>
            </a:r>
          </a:p>
          <a:p>
            <a:r>
              <a:rPr lang="en-US" altLang="zh-CN" sz="2000"/>
              <a:t>    if (S.top - S.base &gt;= S.stacksize) { </a:t>
            </a:r>
          </a:p>
          <a:p>
            <a:r>
              <a:rPr lang="en-US" altLang="zh-CN" sz="2000"/>
              <a:t>       S.base = (SElemType * )realloc(S.base, </a:t>
            </a:r>
          </a:p>
          <a:p>
            <a:r>
              <a:rPr lang="en-US" altLang="zh-CN" sz="2000"/>
              <a:t>                      (S.stacksize + STACKINcrement) * sizeof(SElemtype));  </a:t>
            </a:r>
          </a:p>
          <a:p>
            <a:r>
              <a:rPr lang="en-US" altLang="zh-CN" sz="2000"/>
              <a:t>       if (!S.base) exit (OVERFLOW); </a:t>
            </a:r>
          </a:p>
          <a:p>
            <a:r>
              <a:rPr lang="en-US" altLang="zh-CN" sz="2000"/>
              <a:t>       S.top = S.base + S.stacksize; </a:t>
            </a:r>
          </a:p>
          <a:p>
            <a:r>
              <a:rPr lang="en-US" altLang="zh-CN" sz="2000"/>
              <a:t>       S.stacksize += STACKINCREMENT; } </a:t>
            </a:r>
          </a:p>
          <a:p>
            <a:r>
              <a:rPr lang="en-US" altLang="zh-CN" sz="2000"/>
              <a:t>    * S.top ++ = e;          return OK; </a:t>
            </a:r>
          </a:p>
          <a:p>
            <a:r>
              <a:rPr lang="en-US" altLang="zh-CN" sz="200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13019</TotalTime>
  <Words>4708</Words>
  <Application>Microsoft Office PowerPoint</Application>
  <PresentationFormat>全屏显示(4:3)</PresentationFormat>
  <Paragraphs>1017</Paragraphs>
  <Slides>55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chen</cp:lastModifiedBy>
  <cp:revision>761</cp:revision>
  <dcterms:created xsi:type="dcterms:W3CDTF">2004-01-29T07:02:12Z</dcterms:created>
  <dcterms:modified xsi:type="dcterms:W3CDTF">2014-09-15T08:57:59Z</dcterms:modified>
</cp:coreProperties>
</file>