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72" d="100"/>
          <a:sy n="72" d="100"/>
        </p:scale>
        <p:origin x="-127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 smtClean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 smtClean="0"/>
              <a:t>串</a:t>
            </a:r>
            <a:r>
              <a:rPr kumimoji="0" lang="en-US" altLang="zh-CN" sz="3600" dirty="0" smtClean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第四章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030288" y="4471988"/>
            <a:ext cx="6997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以内定义最大串长。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unsignde char sstring[maxstrlen+1];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中宋" pitchFamily="2" charset="-122"/>
                <a:ea typeface="华文中宋" pitchFamily="2" charset="-122"/>
              </a:rPr>
              <a:t>内容回顾 </a:t>
            </a:r>
            <a:endParaRPr lang="zh-CN" altLang="en-US" sz="36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 smtClean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898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88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{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T.length</a:t>
            </a:r>
            <a:r>
              <a:rPr lang="en-US" altLang="zh-CN" dirty="0" smtClean="0"/>
              <a:t> = S1.length + S2.length;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11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</a:t>
            </a:r>
            <a:r>
              <a:rPr lang="en-US" altLang="zh-CN"/>
              <a:t>(</a:t>
            </a:r>
            <a:r>
              <a:rPr lang="en-US" altLang="zh-CN" smtClean="0"/>
              <a:t>T.ch)  free(T.ch</a:t>
            </a:r>
            <a:r>
              <a:rPr lang="en-US" altLang="zh-CN"/>
              <a:t>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981075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752600" y="1346200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rgbClr val="0000FF"/>
                </a:solidFill>
              </a:rPr>
              <a:t/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</a:t>
                </a:r>
                <a:r>
                  <a:rPr lang="en-US" altLang="zh-CN" b="1" baseline="-250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1235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p:oleObj spid="_x0000_s1026" name="Microsoft 公式 3.0" r:id="rId3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 smtClean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marL="609600" indent="-609600" eaLnBrk="1" hangingPunct="1"/>
            <a:r>
              <a:rPr lang="zh-CN" altLang="en-US" sz="2600" dirty="0" smtClean="0"/>
              <a:t>串的相关概念</a:t>
            </a:r>
            <a:endParaRPr lang="en-US" altLang="zh-CN" sz="2600" dirty="0" smtClean="0"/>
          </a:p>
          <a:p>
            <a:pPr marL="609600" indent="-609600" eaLnBrk="1" hangingPunct="1"/>
            <a:r>
              <a:rPr lang="zh-CN" altLang="en-US" sz="2600" dirty="0" smtClean="0"/>
              <a:t>串的</a:t>
            </a:r>
            <a:r>
              <a:rPr lang="en-US" altLang="zh-CN" sz="2600" dirty="0" smtClean="0"/>
              <a:t>ADT</a:t>
            </a:r>
            <a:r>
              <a:rPr lang="zh-CN" altLang="en-US" sz="2600" dirty="0" smtClean="0"/>
              <a:t>定义</a:t>
            </a:r>
          </a:p>
          <a:p>
            <a:pPr marL="609600" indent="-609600" eaLnBrk="1" hangingPunct="1"/>
            <a:r>
              <a:rPr lang="zh-CN" altLang="en-US" sz="2600" dirty="0" smtClean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I.</a:t>
            </a:r>
            <a:r>
              <a:rPr lang="zh-CN" altLang="en-US" sz="2600" dirty="0" smtClean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II.</a:t>
            </a:r>
            <a:r>
              <a:rPr lang="zh-CN" altLang="en-US" sz="2600" dirty="0" smtClean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III.</a:t>
            </a:r>
            <a:r>
              <a:rPr lang="zh-CN" altLang="en-US" sz="2600" dirty="0" smtClean="0"/>
              <a:t>块链存储表示</a:t>
            </a:r>
          </a:p>
          <a:p>
            <a:pPr marL="609600" indent="-609600" eaLnBrk="1" hangingPunct="1"/>
            <a:r>
              <a:rPr lang="zh-CN" altLang="en-US" sz="2600" dirty="0" smtClean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I.</a:t>
            </a:r>
            <a:r>
              <a:rPr lang="zh-CN" altLang="en-US" sz="2600" dirty="0" smtClean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II.</a:t>
            </a:r>
            <a:r>
              <a:rPr lang="zh-CN" altLang="en-US" sz="2600" dirty="0" smtClean="0"/>
              <a:t>改进匹配算法</a:t>
            </a:r>
            <a:r>
              <a:rPr lang="en-US" altLang="zh-CN" sz="2600" dirty="0" smtClean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        III.</a:t>
            </a:r>
            <a:r>
              <a:rPr lang="zh-CN" altLang="en-US" sz="2600" dirty="0" smtClean="0"/>
              <a:t>模式串的</a:t>
            </a:r>
            <a:r>
              <a:rPr lang="en-US" altLang="zh-CN" sz="2600" dirty="0" smtClean="0"/>
              <a:t>next[]</a:t>
            </a:r>
            <a:r>
              <a:rPr lang="zh-CN" altLang="en-US" sz="2600" dirty="0" smtClean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IV.</a:t>
            </a:r>
            <a:r>
              <a:rPr lang="zh-CN" altLang="en-US" sz="2600" dirty="0" smtClean="0"/>
              <a:t>改进的模式串的</a:t>
            </a:r>
            <a:r>
              <a:rPr lang="en-US" altLang="zh-CN" sz="2600" dirty="0" err="1" smtClean="0"/>
              <a:t>nextval</a:t>
            </a:r>
            <a:r>
              <a:rPr lang="en-US" altLang="zh-CN" sz="2600" dirty="0" smtClean="0"/>
              <a:t>[]</a:t>
            </a:r>
            <a:r>
              <a:rPr lang="zh-CN" altLang="en-US" sz="26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</a:t>
            </a:r>
            <a:r>
              <a:rPr lang="en-US" altLang="zh-CN" dirty="0" smtClean="0"/>
              <a:t>S3=‘</a:t>
            </a:r>
            <a:r>
              <a:rPr lang="en-US" altLang="zh-CN" dirty="0"/>
              <a:t>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40335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1263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4469</Words>
  <Application>Microsoft Office PowerPoint</Application>
  <PresentationFormat>全屏显示(4:3)</PresentationFormat>
  <Paragraphs>643</Paragraphs>
  <Slides>59</Slides>
  <Notes>40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默认设计模板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本章小结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wyh</cp:lastModifiedBy>
  <cp:revision>601</cp:revision>
  <dcterms:created xsi:type="dcterms:W3CDTF">2004-01-29T07:02:12Z</dcterms:created>
  <dcterms:modified xsi:type="dcterms:W3CDTF">2011-10-20T01:13:45Z</dcterms:modified>
</cp:coreProperties>
</file>