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4625" autoAdjust="0"/>
  </p:normalViewPr>
  <p:slideViewPr>
    <p:cSldViewPr>
      <p:cViewPr varScale="1">
        <p:scale>
          <a:sx n="67" d="100"/>
          <a:sy n="67" d="100"/>
        </p:scale>
        <p:origin x="-17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87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</a:t>
            </a:r>
            <a:r>
              <a:rPr kumimoji="0" lang="zh-CN" altLang="en-US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十字链表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 dirty="0" err="1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5584825" y="4013200"/>
            <a:ext cx="2311400" cy="1995488"/>
            <a:chOff x="3148" y="2280"/>
            <a:chExt cx="1456" cy="1257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78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696" y="275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20" y="228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86" y="2326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9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8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2" y="32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2" y="3249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28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6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616" y="2501"/>
              <a:ext cx="200" cy="2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400" y="2584"/>
              <a:ext cx="3" cy="22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3272" y="3035"/>
              <a:ext cx="0" cy="24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72" y="2501"/>
              <a:ext cx="174" cy="29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楷体_GB2312" pitchFamily="49" charset="-122"/>
              </a:rPr>
              <a:t>UDG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楷体_GB2312" pitchFamily="49" charset="-122"/>
              </a:rPr>
              <a:t>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/>
                <a:gridCol w="32385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/>
                <a:gridCol w="34290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/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42350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05787" cy="3414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  <a:gridCol w="66675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/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endParaRPr lang="en-US" altLang="zh-CN" dirty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/>
                <a:gridCol w="442913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/>
                <a:gridCol w="4079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/>
                <a:gridCol w="407988"/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8797925" cy="6035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/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( )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华文中宋" pitchFamily="2" charset="-122"/>
              </a:rPr>
              <a:t>中表结点的总数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/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7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3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50888" y="5319713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4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319713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 smtClean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  <a:endParaRPr lang="zh-CN" altLang="en-US" dirty="0">
              <a:solidFill>
                <a:srgbClr val="FF0000"/>
              </a:solidFill>
              <a:effectLst/>
              <a:ea typeface="楷体_GB2312" pitchFamily="49" charset="-122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/>
                <a:gridCol w="647700"/>
                <a:gridCol w="647700"/>
                <a:gridCol w="649288"/>
                <a:gridCol w="792162"/>
                <a:gridCol w="647700"/>
                <a:gridCol w="719138"/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7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、了解图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的基本概念</a:t>
            </a:r>
            <a:r>
              <a:rPr kumimoji="0" lang="zh-CN" altLang="en-US" sz="2800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，掌握图的邻接矩阵、邻接表这两种存储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结构</a:t>
            </a:r>
            <a:r>
              <a:rPr kumimoji="0" lang="zh-CN" altLang="en-US" sz="2800" dirty="0" smtClean="0">
                <a:solidFill>
                  <a:schemeClr val="tx1"/>
                </a:solidFill>
                <a:effectLst/>
                <a:ea typeface="楷体_GB2312" pitchFamily="49" charset="-122"/>
              </a:rPr>
              <a:t>及其构造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20323</TotalTime>
  <Words>8539</Words>
  <Application>Microsoft Office PowerPoint</Application>
  <PresentationFormat>全屏显示(4:3)</PresentationFormat>
  <Paragraphs>2243</Paragraphs>
  <Slides>80</Slides>
  <Notes>80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2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chen</cp:lastModifiedBy>
  <cp:revision>1505</cp:revision>
  <dcterms:created xsi:type="dcterms:W3CDTF">2004-01-29T07:02:12Z</dcterms:created>
  <dcterms:modified xsi:type="dcterms:W3CDTF">2013-12-02T03:24:52Z</dcterms:modified>
</cp:coreProperties>
</file>