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23" r:id="rId39"/>
    <p:sldId id="322" r:id="rId40"/>
    <p:sldId id="301" r:id="rId41"/>
    <p:sldId id="302" r:id="rId42"/>
    <p:sldId id="312" r:id="rId43"/>
    <p:sldId id="313" r:id="rId44"/>
    <p:sldId id="314" r:id="rId45"/>
    <p:sldId id="310"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300" baseline="0" dirty="0">
                        <a:solidFill>
                          <a:schemeClr val="bg1"/>
                        </a:solidFill>
                      </a:rPr>
                      <a:t>期末考试</a:t>
                    </a:r>
                  </a:p>
                  <a:p>
                    <a:pPr>
                      <a:defRPr sz="1200"/>
                    </a:pPr>
                    <a:fld id="{A826EBFA-C604-4F48-95DC-86AE1E0193D3}" type="VALUE">
                      <a:rPr lang="en-US" altLang="zh-CN" sz="13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40" baseline="0" dirty="0">
                        <a:solidFill>
                          <a:schemeClr val="bg1"/>
                        </a:solidFill>
                      </a:rPr>
                      <a:t>雪梨作业</a:t>
                    </a:r>
                  </a:p>
                  <a:p>
                    <a:pPr>
                      <a:defRPr sz="1200"/>
                    </a:pPr>
                    <a:fld id="{4B554995-E677-42B5-A7C7-09109156ED6B}" type="VALUE">
                      <a:rPr lang="en-US" altLang="zh-CN" sz="124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10" baseline="0" dirty="0">
                        <a:solidFill>
                          <a:schemeClr val="bg1"/>
                        </a:solidFill>
                      </a:rPr>
                      <a:t>平时成绩</a:t>
                    </a:r>
                  </a:p>
                  <a:p>
                    <a:pPr>
                      <a:defRPr sz="1200"/>
                    </a:pPr>
                    <a:fld id="{21060041-BE16-44A7-ADD5-3CD60583C020}" type="VALUE">
                      <a:rPr lang="en-US" altLang="zh-CN" sz="121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54"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29"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1393294761"/>
              </p:ext>
            </p:extLst>
          </p:nvPr>
        </p:nvGraphicFramePr>
        <p:xfrm>
          <a:off x="4655840"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53"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3410</TotalTime>
  <Words>3470</Words>
  <Application>Microsoft Office PowerPoint</Application>
  <PresentationFormat>宽屏</PresentationFormat>
  <Paragraphs>507</Paragraphs>
  <Slides>47</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5"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337</cp:revision>
  <dcterms:created xsi:type="dcterms:W3CDTF">2010-01-05T06:25:07Z</dcterms:created>
  <dcterms:modified xsi:type="dcterms:W3CDTF">2018-09-09T00:24:24Z</dcterms:modified>
</cp:coreProperties>
</file>