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48" r:id="rId50"/>
    <p:sldId id="317" r:id="rId51"/>
    <p:sldId id="318" r:id="rId52"/>
    <p:sldId id="334" r:id="rId53"/>
    <p:sldId id="335" r:id="rId54"/>
    <p:sldId id="336" r:id="rId55"/>
    <p:sldId id="305" r:id="rId5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1" autoAdjust="0"/>
    <p:restoredTop sz="94625" autoAdjust="0"/>
  </p:normalViewPr>
  <p:slideViewPr>
    <p:cSldViewPr>
      <p:cViewPr varScale="1">
        <p:scale>
          <a:sx n="120" d="100"/>
          <a:sy n="120" d="100"/>
        </p:scale>
        <p:origin x="48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sz="2400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27648" y="3068961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4314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4314826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4813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5316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4314826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3805239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5100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6469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7550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2424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5314950" y="1265239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4381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3640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5359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5716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5716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6215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6718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5716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5645151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8166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8166101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8664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9167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8166101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8232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7056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8753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10069513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222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540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85870" y="33834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124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2147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124076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2566988" y="981076"/>
            <a:ext cx="5925020" cy="4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883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3443291" y="2924175"/>
            <a:ext cx="569913" cy="2376488"/>
            <a:chOff x="1209" y="1842"/>
            <a:chExt cx="359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7464430" y="2924176"/>
            <a:ext cx="581026" cy="2449513"/>
            <a:chOff x="3742" y="1842"/>
            <a:chExt cx="366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2351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2427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2655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2579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2655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2579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2655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2655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2655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2640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2655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2351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2351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2351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7786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6567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6567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8631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8631238" y="30575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8631238" y="25241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8631238" y="199072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6567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6567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8345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2122489" y="817564"/>
            <a:ext cx="430117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6567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6567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6567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6567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8193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6567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6567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7835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6381750" y="5056189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4151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4348164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5070476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5267326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6383338" y="4829175"/>
            <a:ext cx="356379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2887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3116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3344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3573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3802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4030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4259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4487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2128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2103438" y="1377951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2125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2779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3302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2082801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2082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4083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4083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4083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2082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2006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2006600" y="4762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2006600" y="4381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2082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2006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1997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2082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2006600" y="400050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2082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2082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1992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2082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2006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4159250" y="46085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4083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4152900" y="4598989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4159250" y="4973639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4159250" y="53705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5448301" y="3070226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5465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5459413" y="4365626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5457826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724151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784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82888" y="1728789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79713" y="4495800"/>
            <a:ext cx="5474576" cy="161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2201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2176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7067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5848351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5835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5835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5835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3073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3073400" y="1863726"/>
            <a:ext cx="680186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2176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2938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2176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3673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3678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3548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2419351" y="381000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2419351" y="4964114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7867651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5762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5762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7867651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7881939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5767388" y="4606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5762625" y="4225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7905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5835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5762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7905750" y="44942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7905750" y="4875214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5835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5762625" y="42259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7851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5835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5762625" y="4667251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7859714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5762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7839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5880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5835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5808663" y="3933826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251076" y="504826"/>
            <a:ext cx="7494359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2830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1992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2789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3535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7818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8164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9002714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2484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1992314" y="1733551"/>
            <a:ext cx="5693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2906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2417763" y="1120776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9645651" y="5651500"/>
            <a:ext cx="552395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9645651" y="5346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9645651" y="5041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9645651" y="47371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9645651" y="4432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9645651" y="4127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9645651" y="3822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9645651" y="3517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9645651" y="32131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9645651" y="2908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9645651" y="2603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9645651" y="2298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9677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9677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9677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9677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9677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9677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9677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9677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9645651" y="4432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9645651" y="4127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9645651" y="3822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9645651" y="35179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9645651" y="32131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9645651" y="29083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9645651" y="26035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9645651" y="2298700"/>
            <a:ext cx="569387" cy="3583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9645651" y="19939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9645651" y="16891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9645651" y="13843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9645651" y="10795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9645651" y="774700"/>
            <a:ext cx="569387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4862514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4167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4167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4167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4759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5391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5391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5983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6615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6615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5983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5391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3535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5335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5911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6561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6559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5911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5335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5335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4759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3535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3535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4167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4759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4759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5391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5983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5983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5983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6615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7191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1995488" y="2420939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队列的定义及逻辑特性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栈的定义及逻辑特性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246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220914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3592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744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744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744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2220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2220914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3227389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7853364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8234363" y="4994276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4087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8234363" y="4613276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4087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8234364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4071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4119563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4119563" y="4710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8310563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4087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4119563" y="4710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4119563" y="5091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8310563" y="4751389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4043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8286751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4043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8307389" y="4232276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4119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4152900" y="4329114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4119563" y="4710114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8234363" y="4370389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4043363" y="5091114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8234363" y="4710114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4043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7396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4044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4092575" y="4743451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3281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9912350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389189" y="1188644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2389189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366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8583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8875714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7253288" y="2852739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8509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7680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6405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279651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2279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7464425" y="1433514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4152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4008439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4152900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474821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53768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8583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8583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60245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8875714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597217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7824788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8240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6419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53768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6024563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6600825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7196138" y="5734050"/>
            <a:ext cx="415498" cy="33066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919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039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014539" y="944564"/>
            <a:ext cx="82638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014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4224338" y="1855789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1855789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571751" y="3049588"/>
            <a:ext cx="34852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223001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066926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066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046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066925" y="5924551"/>
            <a:ext cx="5801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631950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619251" y="381001"/>
            <a:ext cx="3054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631951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3416300" y="914401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5016501" y="914401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6672263" y="914401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2286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4343400" y="2522539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3679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631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8112126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3216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4800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8256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1905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1905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1905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3886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6400800" y="2522539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5943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5372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6846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2209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4267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6540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5562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3465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6524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4927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3235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7824789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1752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1752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1752601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8113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2940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3854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4692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5530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6369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7207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7239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6400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5562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4724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3886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2971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4511676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2895600" y="3841751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631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3935413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6167438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8407400" y="4476751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8401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8407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6430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3071813" y="49418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5380038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7613650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9845675" y="490378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9840913" y="2887664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9840913" y="871539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8401050" y="404814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8401050" y="2420939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8401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6169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3935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633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553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312025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992314" y="5373937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6203950" y="5377112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62068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5561" y="580526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2025" y="580526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090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408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72618" y="42078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8840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7011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770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233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2233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2519363" y="1916213"/>
            <a:ext cx="2185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4754564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4573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7278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7034214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9145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8786814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2495601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2560639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2266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266951" y="1033464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774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495551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8574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2135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5418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2287589" y="1033464"/>
            <a:ext cx="3079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5373689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5221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8955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8761413" y="1643064"/>
            <a:ext cx="11079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2246462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2135188" y="4710114"/>
            <a:ext cx="6724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2135188" y="5545139"/>
            <a:ext cx="6724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7734301" y="3179764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7734301" y="2674939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9840913" y="6650038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3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007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325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64302" y="500921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692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92314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802064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566988" y="1955801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551113" y="2924176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2559050" y="4365626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4235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2790825" y="893764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2189163" y="1831976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2206626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2206626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3432175" y="3430589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3432175" y="3429001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432175" y="3430589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76863" y="5757864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737226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384926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745288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5953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7392988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7753351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6961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8401051" y="5757864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8761413" y="5757864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7969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3792539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4945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8091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8616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8523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6578601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6578600" y="48926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5354638" y="5684839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4994276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6434139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7586663" y="48926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6362701" y="5684839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4994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7385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8594725" y="51816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7370763" y="5684839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3432175" y="3429001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4994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3432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8523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3432176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8378826" y="5684839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2136776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9056689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4830764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144713" y="979489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5553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5553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987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279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5019602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4410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4410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3616251" y="3182268"/>
            <a:ext cx="1022350" cy="8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571801" y="5163468"/>
            <a:ext cx="1447800" cy="80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3800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6696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5934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6696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5934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6696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2971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4943402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4791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4524301" y="2636169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5705401" y="2677444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5581651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4429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3565526" y="3933826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3565526" y="3429001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3565525" y="2997201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3565526" y="2133601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3565526" y="3933826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3565526" y="3429001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3565525" y="2998789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3565526" y="2133601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4357688" y="5635626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6186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6430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4433889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357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5272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5653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445251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6129339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7034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7308851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6980239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2341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6230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6373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7023101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7165975" y="50863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2638426" y="1125539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4357688" y="5661026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4429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5688013" y="5516564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5797551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6229351" y="4718051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4429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6553201" y="5516564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6626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6192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3070226" y="4581526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3071814" y="3502026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3071814" y="2422526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3070226" y="4005264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3070226" y="4581526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3071814" y="3503614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3071814" y="2422526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2125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7229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7661276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8032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8280401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5464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5387975" y="5200651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6302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6683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5387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5464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6149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7978776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7156451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6148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8207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8207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2087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7231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7373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6869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6996114" y="5541964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7156450" y="5470526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6757989" y="5541964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6835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6508751" y="5908676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6508750" y="58308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9983788" y="6683375"/>
            <a:ext cx="489236" cy="2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8093076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7229476" y="4749801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6835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6724650" y="5260976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8212138" y="51562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6624639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7805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03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722439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2332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2330451" y="3068639"/>
            <a:ext cx="954107" cy="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2347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2560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4541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4503738" y="6030914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6523038" y="4403726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8504238" y="4316414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3346450" y="3573464"/>
            <a:ext cx="5724644" cy="76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2371725" y="1843089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3338513" y="2322514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3346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3346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6026151" y="2967039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3122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5905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2128839" y="606426"/>
            <a:ext cx="8263801" cy="9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2132013" y="1570039"/>
            <a:ext cx="8109912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2324100" y="4389439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4211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2116138" y="2578101"/>
            <a:ext cx="8007320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2132013" y="2074864"/>
            <a:ext cx="6724918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2132014" y="3021014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8188325" y="4765676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6227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208214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2498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3108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955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794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3794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3032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022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724275" y="21209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717925" y="24860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413125" y="26384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3108325" y="2486026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114675" y="21209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413125" y="1968501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4159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4702176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4327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4556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4489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6743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2243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3998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8543926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2243139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17751" y="1260476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339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354264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5164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5773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621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6459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6459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5697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6688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389688" y="16081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383338" y="19732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078538" y="21256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5773738" y="1973264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5780088" y="16081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6078538" y="1455739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6002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5297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316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7013576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7145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792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321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2279651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93950" y="1758951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465389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465389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035176" y="1212851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int </a:t>
            </a:r>
            <a:r>
              <a:rPr lang="en-US" altLang="zh-CN" dirty="0" err="1">
                <a:ea typeface="宋体" pitchFamily="2" charset="-122"/>
              </a:rPr>
              <a:t>QueueLength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en-US" altLang="zh-CN" dirty="0" err="1">
                <a:ea typeface="宋体" pitchFamily="2" charset="-122"/>
              </a:rPr>
              <a:t>SqQueue</a:t>
            </a:r>
            <a:r>
              <a:rPr lang="en-US" altLang="zh-CN" dirty="0">
                <a:ea typeface="宋体" pitchFamily="2" charset="-122"/>
              </a:rPr>
              <a:t>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    // </a:t>
            </a:r>
            <a:r>
              <a:rPr lang="zh-CN" altLang="en-US" dirty="0"/>
              <a:t>返回队列 </a:t>
            </a:r>
            <a:r>
              <a:rPr lang="en-US" altLang="zh-CN" dirty="0">
                <a:ea typeface="宋体" pitchFamily="2" charset="-122"/>
              </a:rPr>
              <a:t>Q </a:t>
            </a:r>
            <a:r>
              <a:rPr lang="zh-CN" altLang="en-US" dirty="0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return (</a:t>
            </a:r>
            <a:r>
              <a:rPr lang="en-US" altLang="zh-CN" dirty="0" err="1">
                <a:ea typeface="宋体" pitchFamily="2" charset="-122"/>
              </a:rPr>
              <a:t>Q.rear</a:t>
            </a:r>
            <a:r>
              <a:rPr lang="en-US" altLang="zh-CN" dirty="0">
                <a:ea typeface="宋体" pitchFamily="2" charset="-122"/>
              </a:rPr>
              <a:t> - </a:t>
            </a:r>
            <a:r>
              <a:rPr lang="en-US" altLang="zh-CN" dirty="0" err="1">
                <a:ea typeface="宋体" pitchFamily="2" charset="-122"/>
              </a:rPr>
              <a:t>Q.front</a:t>
            </a:r>
            <a:r>
              <a:rPr lang="en-US" altLang="zh-CN" dirty="0">
                <a:ea typeface="宋体" pitchFamily="2" charset="-122"/>
              </a:rPr>
              <a:t>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2035176" y="1204913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int </a:t>
            </a:r>
            <a:r>
              <a:rPr lang="en-US" altLang="zh-CN" dirty="0" err="1">
                <a:ea typeface="宋体" pitchFamily="2" charset="-122"/>
              </a:rPr>
              <a:t>QueueLength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en-US" altLang="zh-CN" dirty="0" err="1">
                <a:ea typeface="宋体" pitchFamily="2" charset="-122"/>
              </a:rPr>
              <a:t>SqQueue</a:t>
            </a:r>
            <a:r>
              <a:rPr lang="en-US" altLang="zh-CN" dirty="0">
                <a:ea typeface="宋体" pitchFamily="2" charset="-122"/>
              </a:rPr>
              <a:t>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    // </a:t>
            </a:r>
            <a:r>
              <a:rPr lang="zh-CN" altLang="en-US" dirty="0"/>
              <a:t>返回队列 </a:t>
            </a:r>
            <a:r>
              <a:rPr lang="en-US" altLang="zh-CN" dirty="0">
                <a:ea typeface="宋体" pitchFamily="2" charset="-122"/>
              </a:rPr>
              <a:t>Q </a:t>
            </a:r>
            <a:r>
              <a:rPr lang="zh-CN" altLang="en-US" dirty="0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return (</a:t>
            </a:r>
            <a:r>
              <a:rPr lang="en-US" altLang="zh-CN" dirty="0" err="1">
                <a:ea typeface="宋体" pitchFamily="2" charset="-122"/>
              </a:rPr>
              <a:t>Q.rear</a:t>
            </a:r>
            <a:r>
              <a:rPr lang="en-US" altLang="zh-CN" dirty="0">
                <a:ea typeface="宋体" pitchFamily="2" charset="-122"/>
              </a:rPr>
              <a:t> - </a:t>
            </a:r>
            <a:r>
              <a:rPr lang="en-US" altLang="zh-CN" dirty="0" err="1">
                <a:ea typeface="宋体" pitchFamily="2" charset="-122"/>
              </a:rPr>
              <a:t>Q.front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 dirty="0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 dirty="0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106614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7631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6902450" y="4005264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3835400" y="3908426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279577" y="764705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2279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423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54238" y="1031876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2154238" y="1031876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992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8172451" y="3573464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9326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8185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8112126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962151" y="1149351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20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8528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8472488" y="4165601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9551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8472489" y="5486401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8472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498726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835776" y="723900"/>
            <a:ext cx="3033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495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95551" y="2241550"/>
            <a:ext cx="3185487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3433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4946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3419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4921251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3286126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3286126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3824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3455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3810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2709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6959601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7910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7489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7896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6743701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6958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8267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7848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8253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7102476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6958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8648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8229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8634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7483476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2495551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08214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2343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279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79651" y="1436689"/>
            <a:ext cx="77771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920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71800" y="1668855"/>
            <a:ext cx="381000" cy="649233"/>
            <a:chOff x="2078" y="1112"/>
            <a:chExt cx="1615" cy="2752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3505200" y="2456255"/>
            <a:ext cx="381000" cy="649233"/>
            <a:chOff x="2078" y="1112"/>
            <a:chExt cx="1615" cy="2752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3657600" y="3294455"/>
            <a:ext cx="381000" cy="649233"/>
            <a:chOff x="2078" y="1112"/>
            <a:chExt cx="1615" cy="2752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3505200" y="4132655"/>
            <a:ext cx="381000" cy="649233"/>
            <a:chOff x="2078" y="1112"/>
            <a:chExt cx="1615" cy="2752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112"/>
              <a:ext cx="1101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112"/>
              <a:ext cx="1097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3048000" y="4907355"/>
            <a:ext cx="355600" cy="649233"/>
            <a:chOff x="2078" y="1112"/>
            <a:chExt cx="1615" cy="2752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112"/>
              <a:ext cx="1180" cy="275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112"/>
              <a:ext cx="1096" cy="2752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650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8968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28602" y="250793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351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2351089" y="1556793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5143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4227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4227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5518151" y="5518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4227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4227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5518150" y="5137151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4227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4227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5518151" y="4756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4227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4227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5518151" y="4375151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4227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4227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5518150" y="3994151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4227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4227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6688139" y="3841751"/>
            <a:ext cx="210826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5541963" y="4029076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4227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4151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6662739" y="3833814"/>
            <a:ext cx="2108269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105026" y="620714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2278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2484439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2495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2332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2066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2135189" y="909639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2133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8616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2111376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2263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2263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2263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2111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2263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2035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2111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2035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2339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2339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2339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2339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2111376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2111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2111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1806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1806576" y="1031876"/>
            <a:ext cx="419858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9;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4244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4397376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5921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6073776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4205289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4619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8196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7292975" y="3089276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8482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8501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7216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7292975" y="2784476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7216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7292975" y="2479676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7216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7292975" y="2784476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9578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9852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7216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7292975" y="3089276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4397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4397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9852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9883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9883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8534401" y="3141664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8534401" y="3482976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03389" y="2581275"/>
            <a:ext cx="8626475" cy="2870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1758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 dirty="0"/>
              <a:t>    *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1774826" y="2349501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1812926" y="3108326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13183</TotalTime>
  <Words>5033</Words>
  <Application>Microsoft Office PowerPoint</Application>
  <PresentationFormat>宽屏</PresentationFormat>
  <Paragraphs>1017</Paragraphs>
  <Slides>55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766</cp:revision>
  <dcterms:created xsi:type="dcterms:W3CDTF">2004-01-29T07:02:12Z</dcterms:created>
  <dcterms:modified xsi:type="dcterms:W3CDTF">2018-09-03T07:27:53Z</dcterms:modified>
</cp:coreProperties>
</file>