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25" autoAdjust="0"/>
  </p:normalViewPr>
  <p:slideViewPr>
    <p:cSldViewPr>
      <p:cViewPr varScale="1">
        <p:scale>
          <a:sx n="85" d="100"/>
          <a:sy n="85" d="100"/>
        </p:scale>
        <p:origin x="136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队列的定义及逻辑特性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栈的定义及逻辑特性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96975"/>
            <a:ext cx="73072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/>
              <a:t>四染色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zh-CN" altLang="en-US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个区域逐次用颜色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  </a:t>
            </a:r>
            <a:r>
              <a:rPr lang="zh-CN" altLang="en-US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出现用 </a:t>
            </a:r>
            <a:r>
              <a:rPr lang="en-US" altLang="zh-CN"/>
              <a:t>1 </a:t>
            </a:r>
            <a:r>
              <a:rPr lang="zh-CN" altLang="en-US"/>
              <a:t>至 </a:t>
            </a:r>
            <a:r>
              <a:rPr lang="en-US" altLang="zh-CN"/>
              <a:t>4 </a:t>
            </a:r>
            <a:r>
              <a:rPr lang="zh-CN" altLang="en-US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1471613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1357313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2121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en-US" altLang="zh-CN"/>
              <a:t>——</a:t>
            </a:r>
            <a:r>
              <a:rPr lang="zh-CN" altLang="en-US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356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5755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1592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9;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626475" cy="2870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13019</TotalTime>
  <Words>5033</Words>
  <Application>Microsoft Office PowerPoint</Application>
  <PresentationFormat>全屏显示(4:3)</PresentationFormat>
  <Paragraphs>1017</Paragraphs>
  <Slides>55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ding</cp:lastModifiedBy>
  <cp:revision>762</cp:revision>
  <dcterms:created xsi:type="dcterms:W3CDTF">2004-01-29T07:02:12Z</dcterms:created>
  <dcterms:modified xsi:type="dcterms:W3CDTF">2017-09-04T01:53:54Z</dcterms:modified>
</cp:coreProperties>
</file>