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4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1381-8FCF-4A6E-8617-8118CA27B793}" type="datetimeFigureOut">
              <a:rPr lang="es-MX" smtClean="0"/>
              <a:t>31/10/2012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D358-12B4-4ED0-967D-71C8E855D2F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1381-8FCF-4A6E-8617-8118CA27B793}" type="datetimeFigureOut">
              <a:rPr lang="es-MX" smtClean="0"/>
              <a:t>31/10/2012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D358-12B4-4ED0-967D-71C8E855D2F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1381-8FCF-4A6E-8617-8118CA27B793}" type="datetimeFigureOut">
              <a:rPr lang="es-MX" smtClean="0"/>
              <a:t>31/10/2012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D358-12B4-4ED0-967D-71C8E855D2F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1381-8FCF-4A6E-8617-8118CA27B793}" type="datetimeFigureOut">
              <a:rPr lang="es-MX" smtClean="0"/>
              <a:t>31/10/2012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D358-12B4-4ED0-967D-71C8E855D2F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1381-8FCF-4A6E-8617-8118CA27B793}" type="datetimeFigureOut">
              <a:rPr lang="es-MX" smtClean="0"/>
              <a:t>31/10/2012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D358-12B4-4ED0-967D-71C8E855D2F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1381-8FCF-4A6E-8617-8118CA27B793}" type="datetimeFigureOut">
              <a:rPr lang="es-MX" smtClean="0"/>
              <a:t>31/10/2012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D358-12B4-4ED0-967D-71C8E855D2F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1381-8FCF-4A6E-8617-8118CA27B793}" type="datetimeFigureOut">
              <a:rPr lang="es-MX" smtClean="0"/>
              <a:t>31/10/2012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D358-12B4-4ED0-967D-71C8E855D2F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1381-8FCF-4A6E-8617-8118CA27B793}" type="datetimeFigureOut">
              <a:rPr lang="es-MX" smtClean="0"/>
              <a:t>31/10/2012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D358-12B4-4ED0-967D-71C8E855D2F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1381-8FCF-4A6E-8617-8118CA27B793}" type="datetimeFigureOut">
              <a:rPr lang="es-MX" smtClean="0"/>
              <a:t>31/10/2012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D358-12B4-4ED0-967D-71C8E855D2F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1381-8FCF-4A6E-8617-8118CA27B793}" type="datetimeFigureOut">
              <a:rPr lang="es-MX" smtClean="0"/>
              <a:t>31/10/2012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D358-12B4-4ED0-967D-71C8E855D2F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1381-8FCF-4A6E-8617-8118CA27B793}" type="datetimeFigureOut">
              <a:rPr lang="es-MX" smtClean="0"/>
              <a:t>31/10/2012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D358-12B4-4ED0-967D-71C8E855D2F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51381-8FCF-4A6E-8617-8118CA27B793}" type="datetimeFigureOut">
              <a:rPr lang="es-MX" smtClean="0"/>
              <a:t>31/10/2012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4D358-12B4-4ED0-967D-71C8E855D2F7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iwm.png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500034" y="214290"/>
            <a:ext cx="8226790" cy="6257346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Seguimiento de proyecto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Web IWM</a:t>
            </a:r>
          </a:p>
          <a:p>
            <a:r>
              <a:rPr lang="es-MX" dirty="0" smtClean="0"/>
              <a:t>14/09/2012</a:t>
            </a:r>
            <a:endParaRPr lang="es-MX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Etapas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Etapas del proyecto</a:t>
            </a:r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Etapa actual del proyecto</a:t>
            </a:r>
          </a:p>
          <a:p>
            <a:pPr marL="914400" lvl="2" indent="0">
              <a:buNone/>
            </a:pPr>
            <a:r>
              <a:rPr lang="es-MX" dirty="0"/>
              <a:t>	</a:t>
            </a:r>
            <a:r>
              <a:rPr lang="es-MX" dirty="0" smtClean="0"/>
              <a:t>ESTIMACIÓN Y PLANEACIÓN</a:t>
            </a:r>
            <a:endParaRPr lang="es-MX" dirty="0"/>
          </a:p>
        </p:txBody>
      </p:sp>
      <p:pic>
        <p:nvPicPr>
          <p:cNvPr id="4" name="3 Imagen" descr="iw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08806" cy="1071546"/>
          </a:xfrm>
          <a:prstGeom prst="rect">
            <a:avLst/>
          </a:prstGeom>
        </p:spPr>
      </p:pic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084389"/>
              </p:ext>
            </p:extLst>
          </p:nvPr>
        </p:nvGraphicFramePr>
        <p:xfrm>
          <a:off x="3203848" y="2276872"/>
          <a:ext cx="2946772" cy="1948482"/>
        </p:xfrm>
        <a:graphic>
          <a:graphicData uri="http://schemas.openxmlformats.org/drawingml/2006/table">
            <a:tbl>
              <a:tblPr/>
              <a:tblGrid>
                <a:gridCol w="2946772"/>
              </a:tblGrid>
              <a:tr h="248531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Requerimientos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</a:tr>
              <a:tr h="248531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Estimación y Planeación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</a:tr>
              <a:tr h="248531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Ejecucion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</a:tr>
              <a:tr h="248531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Entrega al cliente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</a:tr>
              <a:tr h="248531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Administración de la Configuración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</a:tr>
              <a:tr h="248531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Medición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</a:tr>
              <a:tr h="228648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Seguimiento del proyecto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</a:tr>
              <a:tr h="228648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Aseguramiento</a:t>
                      </a:r>
                      <a:r>
                        <a:rPr lang="es-MX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 de la Calidad</a:t>
                      </a:r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Avance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Porcentaje de avance en la etapa actual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3 Imagen" descr="iw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08806" cy="1071546"/>
          </a:xfrm>
          <a:prstGeom prst="rect">
            <a:avLst/>
          </a:prstGeom>
        </p:spPr>
      </p:pic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329839"/>
              </p:ext>
            </p:extLst>
          </p:nvPr>
        </p:nvGraphicFramePr>
        <p:xfrm>
          <a:off x="2882900" y="2667794"/>
          <a:ext cx="3378200" cy="2390775"/>
        </p:xfrm>
        <a:graphic>
          <a:graphicData uri="http://schemas.openxmlformats.org/drawingml/2006/table">
            <a:tbl>
              <a:tblPr/>
              <a:tblGrid>
                <a:gridCol w="2298700"/>
                <a:gridCol w="1079500"/>
              </a:tblGrid>
              <a:tr h="48577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  <a:r>
                        <a:rPr lang="es-MX" sz="11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Avance</a:t>
                      </a:r>
                      <a:endParaRPr lang="es-MX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Requerimientos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100%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Estimación y Planeación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100%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Ejecucion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0%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Entrega al cliente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0%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Administración de la Configuración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50%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Medición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50%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Aseguramiento de la calidad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0%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Seguimiento del proyecto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25%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Hitos </a:t>
            </a:r>
            <a:endParaRPr lang="es-MX" dirty="0"/>
          </a:p>
        </p:txBody>
      </p:sp>
      <p:pic>
        <p:nvPicPr>
          <p:cNvPr id="4" name="3 Imagen" descr="iw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08806" cy="1071546"/>
          </a:xfrm>
          <a:prstGeom prst="rect">
            <a:avLst/>
          </a:prstGeom>
        </p:spPr>
      </p:pic>
      <p:pic>
        <p:nvPicPr>
          <p:cNvPr id="307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34" y="2564904"/>
            <a:ext cx="8175505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Costos</a:t>
            </a:r>
            <a:endParaRPr lang="es-MX" dirty="0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0935238"/>
              </p:ext>
            </p:extLst>
          </p:nvPr>
        </p:nvGraphicFramePr>
        <p:xfrm>
          <a:off x="2032000" y="2567781"/>
          <a:ext cx="5080000" cy="2590800"/>
        </p:xfrm>
        <a:graphic>
          <a:graphicData uri="http://schemas.openxmlformats.org/drawingml/2006/table">
            <a:tbl>
              <a:tblPr/>
              <a:tblGrid>
                <a:gridCol w="2297264"/>
                <a:gridCol w="1078826"/>
                <a:gridCol w="761524"/>
                <a:gridCol w="942386"/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Web IWM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48577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C/Planeados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C/Reales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Variación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Requerimientos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1496.9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1238.8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-258.1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Estimación y Planeación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1727.51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1547.96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-179.6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Ejecucion</a:t>
                      </a:r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5904.92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0.0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Entrega al cliente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239.41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Administración de la Configuración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383.73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119.7</a:t>
                      </a:r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-264.03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Medición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239.41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119.7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-119.71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Aseguramiento de la calidad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767.46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0.0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Seguimiento del proyecto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359.12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59.85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-299.27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3 Imagen" descr="iw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08806" cy="107154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Análisis de métricas</a:t>
            </a:r>
            <a:endParaRPr lang="es-MX" dirty="0"/>
          </a:p>
        </p:txBody>
      </p:sp>
      <p:pic>
        <p:nvPicPr>
          <p:cNvPr id="4" name="3 Imagen" descr="iw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08806" cy="1071546"/>
          </a:xfrm>
          <a:prstGeom prst="rect">
            <a:avLst/>
          </a:prstGeom>
        </p:spPr>
      </p:pic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9508666"/>
              </p:ext>
            </p:extLst>
          </p:nvPr>
        </p:nvGraphicFramePr>
        <p:xfrm>
          <a:off x="2032000" y="2615406"/>
          <a:ext cx="5080000" cy="2495550"/>
        </p:xfrm>
        <a:graphic>
          <a:graphicData uri="http://schemas.openxmlformats.org/drawingml/2006/table">
            <a:tbl>
              <a:tblPr/>
              <a:tblGrid>
                <a:gridCol w="2297264"/>
                <a:gridCol w="1078826"/>
                <a:gridCol w="761524"/>
                <a:gridCol w="942386"/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webiwm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40957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0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/>
                        </a:rPr>
                        <a:t>H/Planeadas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0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/>
                        </a:rPr>
                        <a:t>H/Reales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0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/>
                        </a:rPr>
                        <a:t>Variación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Requerimientos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-5.0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Estimación y Planeación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-3.0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Ejecucion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0.0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Entrega al cliente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0.0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Administración de la Configuración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-10.0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Medición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-2.0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Aseguramiento de la Calidad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0.0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Seguimiento del proyecto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-4.0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Riesgos</a:t>
            </a:r>
            <a:endParaRPr lang="es-MX" dirty="0"/>
          </a:p>
        </p:txBody>
      </p:sp>
      <p:pic>
        <p:nvPicPr>
          <p:cNvPr id="4" name="3 Imagen" descr="iw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08806" cy="1071546"/>
          </a:xfrm>
          <a:prstGeom prst="rect">
            <a:avLst/>
          </a:prstGeom>
        </p:spPr>
      </p:pic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48544"/>
            <a:ext cx="8229600" cy="3629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190</Words>
  <Application>Microsoft Office PowerPoint</Application>
  <PresentationFormat>Presentación en pantalla (4:3)</PresentationFormat>
  <Paragraphs>113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Seguimiento de proyecto</vt:lpstr>
      <vt:lpstr>Etapas</vt:lpstr>
      <vt:lpstr>Avance</vt:lpstr>
      <vt:lpstr>Hitos </vt:lpstr>
      <vt:lpstr>Costos</vt:lpstr>
      <vt:lpstr>Análisis de métricas</vt:lpstr>
      <vt:lpstr>Riesgos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Seguimiento de proyecto</dc:title>
  <dc:creator>abi.rizo</dc:creator>
  <cp:lastModifiedBy>jesus.moreno</cp:lastModifiedBy>
  <cp:revision>23</cp:revision>
  <dcterms:created xsi:type="dcterms:W3CDTF">2012-09-18T21:16:59Z</dcterms:created>
  <dcterms:modified xsi:type="dcterms:W3CDTF">2012-11-01T04:31:13Z</dcterms:modified>
</cp:coreProperties>
</file>