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5" r:id="rId8"/>
    <p:sldId id="261" r:id="rId9"/>
    <p:sldId id="267" r:id="rId10"/>
    <p:sldId id="268" r:id="rId11"/>
    <p:sldId id="269" r:id="rId12"/>
    <p:sldId id="264" r:id="rId13"/>
    <p:sldId id="262" r:id="rId1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51381-8FCF-4A6E-8617-8118CA27B793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00034" y="214290"/>
            <a:ext cx="8226790" cy="625734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Seguimiento de proyecto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Viaticos_q</a:t>
            </a:r>
            <a:endParaRPr lang="es-MX" dirty="0" smtClean="0"/>
          </a:p>
          <a:p>
            <a:r>
              <a:rPr lang="es-MX" dirty="0" smtClean="0"/>
              <a:t>17/07/2015</a:t>
            </a:r>
            <a:endParaRPr lang="es-MX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Auditorías a productos</a:t>
            </a: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50" y="1772816"/>
            <a:ext cx="8829900" cy="19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6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Auditorías a procesos</a:t>
            </a: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636912"/>
            <a:ext cx="8802451" cy="23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7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Riesgos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" y="1421830"/>
            <a:ext cx="8976907" cy="323130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53136"/>
            <a:ext cx="8988401" cy="72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2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Respaldos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&lt;Reporte de respaldos semanales&gt;</a:t>
            </a: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62376"/>
            <a:ext cx="8229600" cy="1143000"/>
          </a:xfrm>
        </p:spPr>
        <p:txBody>
          <a:bodyPr/>
          <a:lstStyle/>
          <a:p>
            <a:r>
              <a:rPr lang="es-MX" dirty="0" smtClean="0"/>
              <a:t>Etapas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82577"/>
            <a:ext cx="8229600" cy="5475423"/>
          </a:xfrm>
        </p:spPr>
        <p:txBody>
          <a:bodyPr>
            <a:normAutofit/>
          </a:bodyPr>
          <a:lstStyle/>
          <a:p>
            <a:r>
              <a:rPr lang="es-MX" dirty="0" smtClean="0"/>
              <a:t>Etapas del proyecto</a:t>
            </a:r>
          </a:p>
          <a:p>
            <a:endParaRPr lang="es-MX" dirty="0" smtClean="0"/>
          </a:p>
          <a:p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Etapa actual del proyecto</a:t>
            </a:r>
          </a:p>
          <a:p>
            <a:pPr marL="0" indent="0" algn="ctr">
              <a:buNone/>
            </a:pPr>
            <a:r>
              <a:rPr lang="es-MX" dirty="0" smtClean="0">
                <a:solidFill>
                  <a:srgbClr val="FF0000"/>
                </a:solidFill>
              </a:rPr>
              <a:t>Estimación y planeación</a:t>
            </a:r>
            <a:endParaRPr lang="es-MX" dirty="0">
              <a:solidFill>
                <a:srgbClr val="FF0000"/>
              </a:solidFill>
            </a:endParaRPr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282323"/>
              </p:ext>
            </p:extLst>
          </p:nvPr>
        </p:nvGraphicFramePr>
        <p:xfrm>
          <a:off x="1331640" y="2132856"/>
          <a:ext cx="4824536" cy="3240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4536"/>
              </a:tblGrid>
              <a:tr h="40504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800" u="none" strike="noStrike" dirty="0">
                          <a:effectLst/>
                        </a:rPr>
                        <a:t>Requerimientos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504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800" u="none" strike="noStrike" dirty="0">
                          <a:effectLst/>
                        </a:rPr>
                        <a:t>Estimación y Planeación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504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800" u="none" strike="noStrike">
                          <a:effectLst/>
                        </a:rPr>
                        <a:t>Ejecucion</a:t>
                      </a:r>
                      <a:endParaRPr lang="es-MX" sz="18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504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800" u="none" strike="noStrike">
                          <a:effectLst/>
                        </a:rPr>
                        <a:t>Entrega al cliente</a:t>
                      </a:r>
                      <a:endParaRPr lang="es-MX" sz="18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504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800" u="none" strike="noStrike">
                          <a:effectLst/>
                        </a:rPr>
                        <a:t>Administración de la Configuración</a:t>
                      </a:r>
                      <a:endParaRPr lang="es-MX" sz="18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504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800" u="none" strike="noStrike" dirty="0">
                          <a:effectLst/>
                        </a:rPr>
                        <a:t>Medición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504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800" u="none" strike="noStrike">
                          <a:effectLst/>
                        </a:rPr>
                        <a:t>Aseguramiento de la calida</a:t>
                      </a:r>
                      <a:endParaRPr lang="es-MX" sz="18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504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800" u="none" strike="noStrike" dirty="0">
                          <a:effectLst/>
                        </a:rPr>
                        <a:t>Seguimiento del proyecto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Avance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Porcentaje de avance en la etapa actual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898548"/>
              </p:ext>
            </p:extLst>
          </p:nvPr>
        </p:nvGraphicFramePr>
        <p:xfrm>
          <a:off x="1331640" y="2132856"/>
          <a:ext cx="4824536" cy="3951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2268"/>
                <a:gridCol w="2412268"/>
              </a:tblGrid>
              <a:tr h="40504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Proceso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% de avance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504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800" u="none" strike="noStrike" dirty="0">
                          <a:effectLst/>
                        </a:rPr>
                        <a:t>Requerimientos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100%</a:t>
                      </a:r>
                    </a:p>
                  </a:txBody>
                  <a:tcPr marL="9525" marR="9525" marT="9525" marB="0" anchor="b"/>
                </a:tc>
              </a:tr>
              <a:tr h="40504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800" u="none" strike="noStrike" dirty="0">
                          <a:effectLst/>
                        </a:rPr>
                        <a:t>Estimación y Planeación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100%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504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800" u="none" strike="noStrike">
                          <a:effectLst/>
                        </a:rPr>
                        <a:t>Ejecucion</a:t>
                      </a:r>
                      <a:endParaRPr lang="es-MX" sz="18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0%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504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800" u="none" strike="noStrike">
                          <a:effectLst/>
                        </a:rPr>
                        <a:t>Entrega al cliente</a:t>
                      </a:r>
                      <a:endParaRPr lang="es-MX" sz="18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0%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504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800" u="none" strike="noStrike">
                          <a:effectLst/>
                        </a:rPr>
                        <a:t>Administración de la Configuración</a:t>
                      </a:r>
                      <a:endParaRPr lang="es-MX" sz="18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50%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504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800" u="none" strike="noStrike" dirty="0">
                          <a:effectLst/>
                        </a:rPr>
                        <a:t>Medición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33.33%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504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800" u="none" strike="noStrike" dirty="0">
                          <a:effectLst/>
                        </a:rPr>
                        <a:t>Aseguramiento de la </a:t>
                      </a:r>
                      <a:r>
                        <a:rPr lang="es-MX" sz="1800" u="none" strike="noStrike" dirty="0" smtClean="0">
                          <a:effectLst/>
                        </a:rPr>
                        <a:t>calidad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50%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504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800" u="none" strike="noStrike" dirty="0">
                          <a:effectLst/>
                        </a:rPr>
                        <a:t>Seguimiento del proyecto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33.33%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Hitos </a:t>
            </a: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66" y="2132856"/>
            <a:ext cx="8711098" cy="32403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Recursos humanos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437421"/>
              </p:ext>
            </p:extLst>
          </p:nvPr>
        </p:nvGraphicFramePr>
        <p:xfrm>
          <a:off x="683568" y="1600200"/>
          <a:ext cx="8003232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616"/>
                <a:gridCol w="4001616"/>
              </a:tblGrid>
              <a:tr h="324036">
                <a:tc>
                  <a:txBody>
                    <a:bodyPr/>
                    <a:lstStyle/>
                    <a:p>
                      <a:r>
                        <a:rPr lang="es-MX" dirty="0" smtClean="0"/>
                        <a:t>Recursos por rol planeados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Recursos por rol reales</a:t>
                      </a:r>
                      <a:endParaRPr lang="es-MX" dirty="0"/>
                    </a:p>
                  </a:txBody>
                  <a:tcPr/>
                </a:tc>
              </a:tr>
              <a:tr h="226825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 smtClean="0"/>
                        <a:t>Cliente – Rene Pulido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 smtClean="0"/>
                        <a:t>Dirección- Felipe Lozano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 smtClean="0"/>
                        <a:t>Líder de proyecto y </a:t>
                      </a:r>
                      <a:r>
                        <a:rPr lang="es-MX" dirty="0" err="1" smtClean="0"/>
                        <a:t>tester</a:t>
                      </a:r>
                      <a:r>
                        <a:rPr lang="es-MX" dirty="0" smtClean="0"/>
                        <a:t>- Carlos Gonzalez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 smtClean="0"/>
                        <a:t>Auditor y aseguramiento de la calidad – Ariana Sosa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 smtClean="0"/>
                        <a:t>Desarrollador y analistas - </a:t>
                      </a:r>
                      <a:r>
                        <a:rPr lang="es-MX" dirty="0" err="1" smtClean="0"/>
                        <a:t>Jovanny</a:t>
                      </a:r>
                      <a:r>
                        <a:rPr lang="es-MX" dirty="0" smtClean="0"/>
                        <a:t> Zepeda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 smtClean="0"/>
                        <a:t>Cliente – Rene Pulido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 smtClean="0"/>
                        <a:t>Dirección- Felipe Lozano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 smtClean="0"/>
                        <a:t>Líder de proyecto y </a:t>
                      </a:r>
                      <a:r>
                        <a:rPr lang="es-MX" dirty="0" err="1" smtClean="0"/>
                        <a:t>tester</a:t>
                      </a:r>
                      <a:r>
                        <a:rPr lang="es-MX" dirty="0" smtClean="0"/>
                        <a:t>- Carlos Gonzalez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 smtClean="0"/>
                        <a:t>Auditor y aseguramiento de la calidad – Ariana Sosa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 smtClean="0"/>
                        <a:t>Desarrollador y analistas - </a:t>
                      </a:r>
                      <a:r>
                        <a:rPr lang="es-MX" dirty="0" err="1" smtClean="0"/>
                        <a:t>Jovanny</a:t>
                      </a:r>
                      <a:r>
                        <a:rPr lang="es-MX" dirty="0" smtClean="0"/>
                        <a:t> Zepeda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782683"/>
              </p:ext>
            </p:extLst>
          </p:nvPr>
        </p:nvGraphicFramePr>
        <p:xfrm>
          <a:off x="683568" y="4744914"/>
          <a:ext cx="8003232" cy="1358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616"/>
                <a:gridCol w="4001616"/>
              </a:tblGrid>
              <a:tr h="292674">
                <a:tc>
                  <a:txBody>
                    <a:bodyPr/>
                    <a:lstStyle/>
                    <a:p>
                      <a:r>
                        <a:rPr lang="es-MX" dirty="0" smtClean="0"/>
                        <a:t>Capacitaciones planeadas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Capacitaciones reales</a:t>
                      </a:r>
                      <a:endParaRPr lang="es-MX" dirty="0"/>
                    </a:p>
                  </a:txBody>
                  <a:tcPr/>
                </a:tc>
              </a:tr>
              <a:tr h="99236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 smtClean="0"/>
                        <a:t>Procesos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 smtClean="0"/>
                        <a:t>Ejecución de los procesos como líder de 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 smtClean="0"/>
                        <a:t>Procesos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 smtClean="0"/>
                        <a:t>Ejecución de los procesos como líder de proyecto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15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Costos</a:t>
            </a: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41" y="1988840"/>
            <a:ext cx="8598286" cy="34513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Esfuerzo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04" y="2130253"/>
            <a:ext cx="8721591" cy="346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7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Auditorías físicas</a:t>
            </a: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88" y="1505978"/>
            <a:ext cx="8523223" cy="3751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Auditorías funcionales</a:t>
            </a: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6" y="1628800"/>
            <a:ext cx="8856355" cy="285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5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195</Words>
  <Application>Microsoft Office PowerPoint</Application>
  <PresentationFormat>Presentación en pantalla (4:3)</PresentationFormat>
  <Paragraphs>74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Tema de Office</vt:lpstr>
      <vt:lpstr>Seguimiento de proyecto</vt:lpstr>
      <vt:lpstr>Etapas</vt:lpstr>
      <vt:lpstr>Avance</vt:lpstr>
      <vt:lpstr>Hitos </vt:lpstr>
      <vt:lpstr>Recursos humanos</vt:lpstr>
      <vt:lpstr>Costos</vt:lpstr>
      <vt:lpstr>Esfuerzo</vt:lpstr>
      <vt:lpstr>Auditorías físicas</vt:lpstr>
      <vt:lpstr>Auditorías funcionales</vt:lpstr>
      <vt:lpstr>Auditorías a productos</vt:lpstr>
      <vt:lpstr>Auditorías a procesos</vt:lpstr>
      <vt:lpstr>Riesgos</vt:lpstr>
      <vt:lpstr>Respaldos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Seguimiento de proyecto</dc:title>
  <dc:creator>abi.rizo</dc:creator>
  <cp:lastModifiedBy>Carlos Gonzalez</cp:lastModifiedBy>
  <cp:revision>19</cp:revision>
  <dcterms:created xsi:type="dcterms:W3CDTF">2012-09-18T21:16:59Z</dcterms:created>
  <dcterms:modified xsi:type="dcterms:W3CDTF">2015-07-17T23:53:13Z</dcterms:modified>
</cp:coreProperties>
</file>