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9" r:id="rId12"/>
    <p:sldId id="277" r:id="rId13"/>
    <p:sldId id="280" r:id="rId14"/>
    <p:sldId id="259" r:id="rId15"/>
    <p:sldId id="260" r:id="rId16"/>
    <p:sldId id="261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FEDF7-39BF-4EAF-845D-958EED559765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1D91-75D4-47DA-9F71-BA5256E815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1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1D91-75D4-47DA-9F71-BA5256E815C5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1.%20Requerimientos/webiwm_Manualde%20Requerimiento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webiwm_Plan_Proyecto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>
            <a:lum bright="66000" contrast="-10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4176464" cy="3024336"/>
          </a:xfrm>
        </p:spPr>
        <p:txBody>
          <a:bodyPr/>
          <a:lstStyle/>
          <a:p>
            <a:r>
              <a:rPr lang="es-MX" dirty="0" smtClean="0"/>
              <a:t>Desarrollo de la página web interna para IWM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Líder de procesos: Abigail Rizo de la Torre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467544" y="2136338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Elaborar, modificar y en su caso cambiar las plantillas para </a:t>
            </a:r>
            <a:r>
              <a:rPr lang="es-MX" dirty="0" smtClean="0"/>
              <a:t>el uso </a:t>
            </a:r>
            <a:r>
              <a:rPr lang="es-MX" dirty="0"/>
              <a:t>del equipo de trabajo	</a:t>
            </a:r>
          </a:p>
          <a:p>
            <a:r>
              <a:rPr lang="es-MX" dirty="0"/>
              <a:t>Capacitar a la organización en los procesos a seguir para el cumplimiento del ciclo de vida	</a:t>
            </a:r>
          </a:p>
          <a:p>
            <a:r>
              <a:rPr lang="es-MX" dirty="0"/>
              <a:t>Manejar el documento de "Administración de la Configuración" para que concuerde con los archivos del repositorio	</a:t>
            </a:r>
          </a:p>
        </p:txBody>
      </p:sp>
    </p:spTree>
    <p:extLst>
      <p:ext uri="{BB962C8B-B14F-4D97-AF65-F5344CB8AC3E}">
        <p14:creationId xmlns:p14="http://schemas.microsoft.com/office/powerpoint/2010/main" val="150513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Administrador de la configuración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83568" y="2274838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Respaldar semanalmente la información de los proyectos según está estipulado en la Administración de la Configuración	</a:t>
            </a:r>
          </a:p>
          <a:p>
            <a:r>
              <a:rPr lang="es-MX" dirty="0"/>
              <a:t>Crear, controlar, modificar y/o eliminar los accesos a los diferentes usuarios del sistema	</a:t>
            </a:r>
          </a:p>
          <a:p>
            <a:r>
              <a:rPr lang="es-MX" dirty="0"/>
              <a:t>Dar soporte técnico a las herramientas utilizadas por el equipo de trabajo	</a:t>
            </a:r>
          </a:p>
        </p:txBody>
      </p:sp>
    </p:spTree>
    <p:extLst>
      <p:ext uri="{BB962C8B-B14F-4D97-AF65-F5344CB8AC3E}">
        <p14:creationId xmlns:p14="http://schemas.microsoft.com/office/powerpoint/2010/main" val="150513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Director General: Felipe de Jesús Lozano Padilla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11560" y="234888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Aprobar la propuesta comercial que se presenta al cliente	</a:t>
            </a:r>
          </a:p>
          <a:p>
            <a:r>
              <a:rPr lang="es-MX" dirty="0"/>
              <a:t>Aprobar el plan del proyecto presentado por el Líder del proyecto	</a:t>
            </a:r>
          </a:p>
          <a:p>
            <a:r>
              <a:rPr lang="es-MX" dirty="0"/>
              <a:t>Tomar decisiones sobre las acciones correctivas cuando Aseguramiento de la calidad informe que  las no conformidades no se han resuelto	</a:t>
            </a:r>
          </a:p>
          <a:p>
            <a:r>
              <a:rPr lang="es-MX" dirty="0"/>
              <a:t>Identificar los </a:t>
            </a:r>
            <a:r>
              <a:rPr lang="es-MX" dirty="0" err="1"/>
              <a:t>issues</a:t>
            </a:r>
            <a:r>
              <a:rPr lang="es-MX" dirty="0"/>
              <a:t> que se presenten en las reuniones de monitoreo	</a:t>
            </a:r>
          </a:p>
          <a:p>
            <a:r>
              <a:rPr lang="es-MX" dirty="0"/>
              <a:t>Dar seguimiento a los </a:t>
            </a:r>
            <a:r>
              <a:rPr lang="es-MX" dirty="0" err="1"/>
              <a:t>issues</a:t>
            </a:r>
            <a:r>
              <a:rPr lang="es-MX" dirty="0"/>
              <a:t> presentados en las reuniones de monitoreo	</a:t>
            </a:r>
          </a:p>
        </p:txBody>
      </p:sp>
    </p:spTree>
    <p:extLst>
      <p:ext uri="{BB962C8B-B14F-4D97-AF65-F5344CB8AC3E}">
        <p14:creationId xmlns:p14="http://schemas.microsoft.com/office/powerpoint/2010/main" val="150513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Director Operativo: Alberto Javier Ramírez Ruiz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11560" y="234888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Aprobar la propuesta comercial que se presenta al cliente	</a:t>
            </a:r>
          </a:p>
          <a:p>
            <a:r>
              <a:rPr lang="es-MX" dirty="0"/>
              <a:t>Aprobar el plan del proyecto presentado por el Líder del proyecto	</a:t>
            </a:r>
          </a:p>
          <a:p>
            <a:r>
              <a:rPr lang="es-MX" dirty="0"/>
              <a:t>Tomar decisiones sobre las acciones correctivas cuando Aseguramiento de la calidad informe que  las no conformidades no se han resuelto	</a:t>
            </a:r>
          </a:p>
          <a:p>
            <a:r>
              <a:rPr lang="es-MX" dirty="0"/>
              <a:t>Identificar los </a:t>
            </a:r>
            <a:r>
              <a:rPr lang="es-MX" dirty="0" err="1"/>
              <a:t>issues</a:t>
            </a:r>
            <a:r>
              <a:rPr lang="es-MX" dirty="0"/>
              <a:t> que se presenten en las reuniones de monitoreo	</a:t>
            </a:r>
          </a:p>
          <a:p>
            <a:r>
              <a:rPr lang="es-MX" dirty="0"/>
              <a:t>Dar seguimiento a los </a:t>
            </a:r>
            <a:r>
              <a:rPr lang="es-MX" dirty="0" err="1"/>
              <a:t>issues</a:t>
            </a:r>
            <a:r>
              <a:rPr lang="es-MX" dirty="0"/>
              <a:t> presentados en las reuniones de monitoreo	</a:t>
            </a:r>
          </a:p>
        </p:txBody>
      </p:sp>
    </p:spTree>
    <p:extLst>
      <p:ext uri="{BB962C8B-B14F-4D97-AF65-F5344CB8AC3E}">
        <p14:creationId xmlns:p14="http://schemas.microsoft.com/office/powerpoint/2010/main" val="406113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>
                <a:hlinkClick r:id="rId3" action="ppaction://hlinkfile"/>
              </a:rPr>
              <a:t>..\..\1. Requerimientos\</a:t>
            </a:r>
            <a:r>
              <a:rPr lang="es-MX" dirty="0" err="1" smtClean="0">
                <a:hlinkClick r:id="rId3" action="ppaction://hlinkfile"/>
              </a:rPr>
              <a:t>webiwm_Manualde</a:t>
            </a:r>
            <a:r>
              <a:rPr lang="es-MX" dirty="0" smtClean="0">
                <a:hlinkClick r:id="rId3" action="ppaction://hlinkfile"/>
              </a:rPr>
              <a:t> Requerimientos.pdf</a:t>
            </a:r>
            <a:endParaRPr lang="es-MX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Hitos del proyecto</a:t>
            </a:r>
            <a:endParaRPr lang="es-MX" dirty="0"/>
          </a:p>
        </p:txBody>
      </p:sp>
      <p:pic>
        <p:nvPicPr>
          <p:cNvPr id="5" name="4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/>
          <a:stretch/>
        </p:blipFill>
        <p:spPr bwMode="auto">
          <a:xfrm>
            <a:off x="226012" y="2420888"/>
            <a:ext cx="672781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2"/>
          <a:stretch/>
        </p:blipFill>
        <p:spPr bwMode="auto">
          <a:xfrm>
            <a:off x="6908624" y="2420888"/>
            <a:ext cx="118466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Cronograma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http://www.iwm.mx/cmmi/index.php?m=projects&amp;a=view&amp;project_id=11&amp;open_task_id=187</a:t>
            </a:r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Riesgos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3" action="ppaction://hlinkfile"/>
              </a:rPr>
              <a:t>webiwm_Plan_Proyecto.xlsx</a:t>
            </a:r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Recursos materiales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6" y="1700808"/>
            <a:ext cx="8658288" cy="4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Capacitación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No aplica</a:t>
            </a:r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Introducción al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Interaktive Wissen and Media es una que desarrolla páginas web autoadministrables basados en la tecnología  </a:t>
            </a:r>
            <a:r>
              <a:rPr lang="es-MX" dirty="0" err="1" smtClean="0"/>
              <a:t>Drupal</a:t>
            </a:r>
            <a:r>
              <a:rPr lang="es-MX" dirty="0" smtClean="0"/>
              <a:t> 7</a:t>
            </a:r>
          </a:p>
          <a:p>
            <a:pPr marL="0" indent="0">
              <a:buNone/>
            </a:pPr>
            <a:endParaRPr lang="es-MX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Mapa del sitio</a:t>
            </a:r>
            <a:endParaRPr lang="es-MX" dirty="0"/>
          </a:p>
        </p:txBody>
      </p:sp>
      <p:pic>
        <p:nvPicPr>
          <p:cNvPr id="6" name="5 Marcador de contenido" descr="C:\Users\omar.valencia\Documents\Omar Valencia\Analista Arquitecto\IWM\Web IW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758156"/>
            <a:ext cx="62293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Roles y responsabilidades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Líder de proyecto: Jesús Moreno Castellanos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74815" y="2420888"/>
            <a:ext cx="86582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Levantar requerimientos del cliente en conjunto con el Analista	</a:t>
            </a:r>
          </a:p>
          <a:p>
            <a:r>
              <a:rPr lang="es-MX" sz="1400" dirty="0"/>
              <a:t>Presentar al cliente el manual de requerimientos para que lo apruebe	</a:t>
            </a:r>
          </a:p>
          <a:p>
            <a:r>
              <a:rPr lang="es-MX" sz="1400" dirty="0"/>
              <a:t>Cotizar los costos de los proveedores	</a:t>
            </a:r>
          </a:p>
          <a:p>
            <a:r>
              <a:rPr lang="es-MX" sz="1400" dirty="0"/>
              <a:t>Generar la Estimación en conjunto con el Analista	</a:t>
            </a:r>
          </a:p>
          <a:p>
            <a:r>
              <a:rPr lang="es-MX" sz="1400" dirty="0"/>
              <a:t>Generar la Propuesta comercial	</a:t>
            </a:r>
          </a:p>
          <a:p>
            <a:r>
              <a:rPr lang="es-MX" sz="1400" dirty="0"/>
              <a:t>Elaborar el Plan del proyecto	</a:t>
            </a:r>
          </a:p>
          <a:p>
            <a:r>
              <a:rPr lang="es-MX" sz="1400" dirty="0"/>
              <a:t>Presentar el proyecto al equipo	</a:t>
            </a:r>
          </a:p>
          <a:p>
            <a:r>
              <a:rPr lang="es-MX" sz="1400" dirty="0"/>
              <a:t>Entregar producto al cliente	</a:t>
            </a:r>
          </a:p>
          <a:p>
            <a:r>
              <a:rPr lang="es-MX" sz="1400" dirty="0"/>
              <a:t>Generar las líneas base de cada uno de los proyectos en los momentos establecidos	</a:t>
            </a:r>
          </a:p>
          <a:p>
            <a:r>
              <a:rPr lang="es-MX" sz="1400" dirty="0"/>
              <a:t>Comunicar al equipo de trabajo cuando se generen las respectivas líneas base	</a:t>
            </a:r>
          </a:p>
          <a:p>
            <a:r>
              <a:rPr lang="es-MX" sz="1400" dirty="0"/>
              <a:t>Resolver las no conformidades resultantes del proceso de Aseguramiento de la calidad	</a:t>
            </a:r>
          </a:p>
          <a:p>
            <a:r>
              <a:rPr lang="es-MX" sz="1400" dirty="0"/>
              <a:t>Generar la presentación y realizar las reuniones quincenales de seguimiento	</a:t>
            </a:r>
          </a:p>
          <a:p>
            <a:r>
              <a:rPr lang="es-MX" sz="1400" dirty="0"/>
              <a:t>Colaborar con Dirección para identificar los problemas y revisar los avances en problemas anteriores	</a:t>
            </a:r>
          </a:p>
          <a:p>
            <a:r>
              <a:rPr lang="es-MX" sz="1400" dirty="0"/>
              <a:t>Generar el reporte de acciones correctivas en las reuniones de seguimiento	</a:t>
            </a:r>
          </a:p>
          <a:p>
            <a:r>
              <a:rPr lang="es-MX" sz="1400" dirty="0"/>
              <a:t>Asistir al equipo de trabajo en el llenado de las solicitudes de cambio	</a:t>
            </a:r>
          </a:p>
          <a:p>
            <a:r>
              <a:rPr lang="es-MX" sz="1400" dirty="0"/>
              <a:t>Realizar análisis de impactos derivados de las solicitudes de cambio	</a:t>
            </a:r>
          </a:p>
          <a:p>
            <a:r>
              <a:rPr lang="es-MX" sz="1400" dirty="0"/>
              <a:t>Realizar revisión del impacto derivado de las solicitudes de cambio	</a:t>
            </a:r>
          </a:p>
          <a:p>
            <a:r>
              <a:rPr lang="es-MX" sz="1400" dirty="0"/>
              <a:t>Realizar en </a:t>
            </a:r>
            <a:r>
              <a:rPr lang="es-MX" sz="1400" dirty="0" err="1"/>
              <a:t>conunto</a:t>
            </a:r>
            <a:r>
              <a:rPr lang="es-MX" sz="1400" dirty="0"/>
              <a:t> con el equipo de trabajo los cambios a documentos afectados derivados de las solicitudes de cambio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Analista: Omar Valencia Maciás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467544" y="1772816"/>
            <a:ext cx="6390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Levantar los requerimientos en colaboración con el Líder de proyecto	</a:t>
            </a:r>
          </a:p>
          <a:p>
            <a:r>
              <a:rPr lang="es-MX" sz="1600" dirty="0"/>
              <a:t>Analizar los requerimientos para elaborar el "Manual de requerimientos"	</a:t>
            </a:r>
          </a:p>
          <a:p>
            <a:r>
              <a:rPr lang="es-MX" sz="1600" dirty="0"/>
              <a:t>Desarrollar los casos de uso para elaborar el "Manual de casos de uso"	</a:t>
            </a:r>
          </a:p>
          <a:p>
            <a:r>
              <a:rPr lang="es-MX" sz="1600" dirty="0"/>
              <a:t>Generar la Matriz de rastreabilidad	</a:t>
            </a:r>
          </a:p>
          <a:p>
            <a:r>
              <a:rPr lang="es-MX" sz="1600" dirty="0"/>
              <a:t>Colaborar con el Líder de proyecto para generar la Estimación	</a:t>
            </a:r>
          </a:p>
          <a:p>
            <a:r>
              <a:rPr lang="es-MX" sz="1600" dirty="0"/>
              <a:t>Elaborar el Manual del Usuario	</a:t>
            </a:r>
          </a:p>
          <a:p>
            <a:r>
              <a:rPr lang="es-MX" sz="1600" dirty="0"/>
              <a:t>Colaborar con el Líder de proyecto para resolver las no conformidades derivadas del proceso de Q&amp;A	</a:t>
            </a:r>
          </a:p>
          <a:p>
            <a:r>
              <a:rPr lang="es-MX" sz="1600" dirty="0"/>
              <a:t>Colaborar con el Equipo de trabajo y el Líder de proyecto para llenar la solicitud de cambio si existiese	</a:t>
            </a:r>
          </a:p>
          <a:p>
            <a:r>
              <a:rPr lang="es-MX" sz="1600" dirty="0"/>
              <a:t>Colaborar con el Líder de proyecto para realizar el análisis de impactos derivados de las solicitudes de cambio	</a:t>
            </a:r>
          </a:p>
          <a:p>
            <a:r>
              <a:rPr lang="es-MX" sz="1600" dirty="0"/>
              <a:t>Colaborar con el Líder de proyecto para realizar los cambios a documentos afectados derivado de las solicitudes de cambio	</a:t>
            </a:r>
          </a:p>
        </p:txBody>
      </p:sp>
    </p:spTree>
    <p:extLst>
      <p:ext uri="{BB962C8B-B14F-4D97-AF65-F5344CB8AC3E}">
        <p14:creationId xmlns:p14="http://schemas.microsoft.com/office/powerpoint/2010/main" val="790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Aseguramiento de la calidad: </a:t>
            </a:r>
            <a:r>
              <a:rPr lang="es-MX" dirty="0" smtClean="0"/>
              <a:t>María </a:t>
            </a:r>
            <a:r>
              <a:rPr lang="es-MX" smtClean="0"/>
              <a:t>Magdalena Muñoz </a:t>
            </a:r>
          </a:p>
          <a:p>
            <a:pPr marL="0" indent="0">
              <a:buNone/>
            </a:pPr>
            <a:r>
              <a:rPr lang="es-MX" smtClean="0"/>
              <a:t>Responsabilidades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375687" y="1994334"/>
            <a:ext cx="8588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Planear las auditorías de productos, procesos, física y funcional	</a:t>
            </a:r>
          </a:p>
          <a:p>
            <a:r>
              <a:rPr lang="es-MX" dirty="0"/>
              <a:t>Ejecutar las auditorías correspondientes y llenar el </a:t>
            </a:r>
            <a:r>
              <a:rPr lang="es-MX" dirty="0" err="1"/>
              <a:t>Checklist</a:t>
            </a:r>
            <a:r>
              <a:rPr lang="es-MX" dirty="0"/>
              <a:t>	</a:t>
            </a:r>
          </a:p>
          <a:p>
            <a:r>
              <a:rPr lang="es-MX" dirty="0"/>
              <a:t>Identificar las no conformidades resultantes de las auditorías	</a:t>
            </a:r>
          </a:p>
          <a:p>
            <a:r>
              <a:rPr lang="es-MX" dirty="0"/>
              <a:t>Comunicar a involucrados sus no conformidades	</a:t>
            </a:r>
          </a:p>
          <a:p>
            <a:r>
              <a:rPr lang="es-MX" dirty="0"/>
              <a:t>Validar las soluciones a no conformidades hechas por el Líder de proyecto	</a:t>
            </a:r>
          </a:p>
          <a:p>
            <a:r>
              <a:rPr lang="es-MX" dirty="0"/>
              <a:t>Comunicar a Dirección las no conformidades no resueltas	</a:t>
            </a:r>
          </a:p>
          <a:p>
            <a:r>
              <a:rPr lang="es-MX" dirty="0"/>
              <a:t>Establecer, identificar y realizar las métricas correspondientes a cada proyecto	</a:t>
            </a:r>
          </a:p>
          <a:p>
            <a:r>
              <a:rPr lang="es-MX" dirty="0"/>
              <a:t>Colaborar con el Líder de proyecto para generar la Presentación de seguimiento	</a:t>
            </a:r>
          </a:p>
          <a:p>
            <a:r>
              <a:rPr lang="es-MX" dirty="0"/>
              <a:t>Colaborar con el Líder de proyecto para realizar la Presentación de seguimiento	</a:t>
            </a:r>
          </a:p>
          <a:p>
            <a:r>
              <a:rPr lang="es-MX" dirty="0"/>
              <a:t>Colaborar con Dirección para identificar los problemas y revisar los avances en problemas anteriores	</a:t>
            </a:r>
          </a:p>
          <a:p>
            <a:r>
              <a:rPr lang="es-MX" dirty="0"/>
              <a:t>Colaborar con el Líder de proyecto para aplicar la Encuesta de satisfacción al cliente	</a:t>
            </a:r>
          </a:p>
        </p:txBody>
      </p:sp>
    </p:spTree>
    <p:extLst>
      <p:ext uri="{BB962C8B-B14F-4D97-AF65-F5344CB8AC3E}">
        <p14:creationId xmlns:p14="http://schemas.microsoft.com/office/powerpoint/2010/main" val="22320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Arquitecto: Omar Valencia Maciás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611560" y="1772815"/>
            <a:ext cx="6246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Elaborar el Manual Técnico	</a:t>
            </a:r>
          </a:p>
          <a:p>
            <a:r>
              <a:rPr lang="es-MX" dirty="0"/>
              <a:t>Colaborar con el Líder de proyecto para resolver las no conformidades derivadas del proceso de </a:t>
            </a:r>
            <a:r>
              <a:rPr lang="es-MX" dirty="0" smtClean="0"/>
              <a:t>Aseguramiento de la calidad</a:t>
            </a:r>
            <a:r>
              <a:rPr lang="es-MX" dirty="0"/>
              <a:t>	</a:t>
            </a:r>
          </a:p>
          <a:p>
            <a:r>
              <a:rPr lang="es-MX" dirty="0"/>
              <a:t>Colaborar con el Equipo de trabajo y el Líder de proyecto para llenar la solicitud de cambio si existiese	</a:t>
            </a:r>
          </a:p>
          <a:p>
            <a:r>
              <a:rPr lang="es-MX" dirty="0"/>
              <a:t>Colaborar con el Líder de proyecto para realizar el análisis de impactos derivados de las solicitudes de cambio	</a:t>
            </a:r>
          </a:p>
          <a:p>
            <a:r>
              <a:rPr lang="es-MX" dirty="0"/>
              <a:t>Colaborar con el Líder de proyecto para realizar los cambios a documentos afectados derivado de las solicitudes de cambio	</a:t>
            </a:r>
          </a:p>
          <a:p>
            <a:r>
              <a:rPr lang="es-MX" dirty="0"/>
              <a:t>	</a:t>
            </a:r>
          </a:p>
          <a:p>
            <a:r>
              <a:rPr lang="es-MX" dirty="0"/>
              <a:t>	</a:t>
            </a:r>
          </a:p>
          <a:p>
            <a:r>
              <a:rPr lang="es-MX" dirty="0"/>
              <a:t>	</a:t>
            </a:r>
          </a:p>
          <a:p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758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Tester</a:t>
            </a:r>
            <a:r>
              <a:rPr lang="es-MX" dirty="0" smtClean="0"/>
              <a:t>: Carlos Mamani Camarena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95536" y="2276872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Elaborar el Plan de pruebas internas	</a:t>
            </a:r>
          </a:p>
          <a:p>
            <a:r>
              <a:rPr lang="es-MX" dirty="0"/>
              <a:t>Ejecutar las pruebas internas	</a:t>
            </a:r>
          </a:p>
          <a:p>
            <a:r>
              <a:rPr lang="es-MX" dirty="0"/>
              <a:t>Realizar el Reporte de pruebas	</a:t>
            </a:r>
          </a:p>
          <a:p>
            <a:r>
              <a:rPr lang="es-MX" dirty="0"/>
              <a:t>Colaborar con el Equipo de trabajo y el Líder de proyecto para llenar la solicitud de cambio si existiese	</a:t>
            </a:r>
          </a:p>
          <a:p>
            <a:r>
              <a:rPr lang="es-MX" dirty="0"/>
              <a:t>Colaborar con el Líder de proyecto para realizar el análisis de impactos derivados de las solicitudes de cambio	</a:t>
            </a:r>
          </a:p>
          <a:p>
            <a:r>
              <a:rPr lang="es-MX" dirty="0"/>
              <a:t>Colaborar con el Líder de proyecto para realizar los cambios a documentos afectados derivado de las solicitudes de cambio	</a:t>
            </a:r>
          </a:p>
        </p:txBody>
      </p:sp>
    </p:spTree>
    <p:extLst>
      <p:ext uri="{BB962C8B-B14F-4D97-AF65-F5344CB8AC3E}">
        <p14:creationId xmlns:p14="http://schemas.microsoft.com/office/powerpoint/2010/main" val="44477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Desarrollador: Harold Vázquez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467544" y="2276872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Codificar la página según lo establecido en el Plan de proyecto	</a:t>
            </a:r>
          </a:p>
          <a:p>
            <a:r>
              <a:rPr lang="es-MX" dirty="0"/>
              <a:t>Colaborar con el Equipo de trabajo y el Líder de proyecto para llenar la solicitud de cambio si existiese	</a:t>
            </a:r>
          </a:p>
          <a:p>
            <a:r>
              <a:rPr lang="es-MX" dirty="0"/>
              <a:t>Colaborar con el Líder de proyecto para realizar el análisis de impactos derivados de las solicitudes de cambio	</a:t>
            </a:r>
          </a:p>
          <a:p>
            <a:r>
              <a:rPr lang="es-MX" dirty="0"/>
              <a:t>Colaborar con el Líder de proyecto para realizar los cambios a documentos afectados derivado de las solicitudes de cambio	</a:t>
            </a:r>
          </a:p>
        </p:txBody>
      </p:sp>
    </p:spTree>
    <p:extLst>
      <p:ext uri="{BB962C8B-B14F-4D97-AF65-F5344CB8AC3E}">
        <p14:creationId xmlns:p14="http://schemas.microsoft.com/office/powerpoint/2010/main" val="384298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239</Words>
  <Application>Microsoft Office PowerPoint</Application>
  <PresentationFormat>Presentación en pantalla (4:3)</PresentationFormat>
  <Paragraphs>112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Introducción al proyecto</vt:lpstr>
      <vt:lpstr>Mapa del sitio</vt:lpstr>
      <vt:lpstr>Roles y responsabilidades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Requerimientos</vt:lpstr>
      <vt:lpstr>Hitos del proyecto</vt:lpstr>
      <vt:lpstr>Cronograma</vt:lpstr>
      <vt:lpstr>Riesgos</vt:lpstr>
      <vt:lpstr>Recursos materiales</vt:lpstr>
      <vt:lpstr>Capacitación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&lt;Presentación del proyecto al equipo&gt;</dc:title>
  <dc:creator>abi.rizo</dc:creator>
  <cp:lastModifiedBy>jesus.moreno</cp:lastModifiedBy>
  <cp:revision>34</cp:revision>
  <dcterms:created xsi:type="dcterms:W3CDTF">2012-09-05T15:36:05Z</dcterms:created>
  <dcterms:modified xsi:type="dcterms:W3CDTF">2012-10-31T19:57:55Z</dcterms:modified>
</cp:coreProperties>
</file>