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8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FEDF7-39BF-4EAF-845D-958EED559765}" type="datetimeFigureOut">
              <a:rPr lang="es-MX" smtClean="0"/>
              <a:t>10/09/2012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21D91-75D4-47DA-9F71-BA5256E815C5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1D91-75D4-47DA-9F71-BA5256E815C5}" type="slidenum">
              <a:rPr lang="es-MX" smtClean="0"/>
              <a:t>1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10/09/2012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10/09/2012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10/09/2012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10/09/2012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10/09/2012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10/09/2012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10/09/2012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10/09/2012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10/09/2012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10/09/2012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F48F-6491-440C-AFEF-38A1DCBD5132}" type="datetimeFigureOut">
              <a:rPr lang="es-MX" smtClean="0"/>
              <a:pPr/>
              <a:t>10/09/2012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2F48F-6491-440C-AFEF-38A1DCBD5132}" type="datetimeFigureOut">
              <a:rPr lang="es-MX" smtClean="0"/>
              <a:pPr/>
              <a:t>10/09/2012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8F950-F6D6-4C9C-9456-EAE6E8B8914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3">
            <a:lum bright="66000" contrast="-100000"/>
          </a:blip>
          <a:stretch>
            <a:fillRect/>
          </a:stretch>
        </p:blipFill>
        <p:spPr>
          <a:xfrm>
            <a:off x="500034" y="214290"/>
            <a:ext cx="8226790" cy="62573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&lt;Presentación del proyecto al equipo&gt;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&lt;Nombre del proyecto&gt;</a:t>
            </a:r>
            <a:endParaRPr lang="es-MX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Capacitación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Introducción al proyecto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Mapa del sitio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Roles y responsabilidades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Requerimientos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Hitos del proyecto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8668"/>
          </a:xfrm>
        </p:spPr>
        <p:txBody>
          <a:bodyPr/>
          <a:lstStyle/>
          <a:p>
            <a:r>
              <a:rPr lang="es-MX" dirty="0" smtClean="0"/>
              <a:t>&lt;Nombre del hito 1&gt;</a:t>
            </a:r>
            <a:endParaRPr lang="es-MX" dirty="0" smtClean="0"/>
          </a:p>
          <a:p>
            <a:pPr>
              <a:buNone/>
            </a:pPr>
            <a:endParaRPr lang="es-MX" dirty="0" smtClean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000100" y="2285992"/>
          <a:ext cx="7143801" cy="2643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267"/>
                <a:gridCol w="2381267"/>
                <a:gridCol w="2381267"/>
              </a:tblGrid>
              <a:tr h="134487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Entregables</a:t>
                      </a:r>
                      <a:endParaRPr lang="es-MX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Fecha planeada</a:t>
                      </a:r>
                      <a:endParaRPr lang="es-MX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Fecha real</a:t>
                      </a:r>
                      <a:endParaRPr lang="es-MX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4108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5" name="4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Cronograma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Riesgos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Recursos materiales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3 Imagen" descr="iw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08806" cy="10715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42</Words>
  <Application>Microsoft Office PowerPoint</Application>
  <PresentationFormat>Presentación en pantalla (4:3)</PresentationFormat>
  <Paragraphs>16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&lt;Presentación del proyecto al equipo&gt;</vt:lpstr>
      <vt:lpstr>Introducción al proyecto</vt:lpstr>
      <vt:lpstr>Mapa del sitio</vt:lpstr>
      <vt:lpstr>Roles y responsabilidades</vt:lpstr>
      <vt:lpstr>Requerimientos</vt:lpstr>
      <vt:lpstr>Hitos del proyecto</vt:lpstr>
      <vt:lpstr>Cronograma</vt:lpstr>
      <vt:lpstr>Riesgos</vt:lpstr>
      <vt:lpstr>Recursos materiales</vt:lpstr>
      <vt:lpstr>Capacitación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&lt;Presentación del proyecto al equipo&gt;</dc:title>
  <dc:creator>abi.rizo</dc:creator>
  <cp:lastModifiedBy>abi.rizo</cp:lastModifiedBy>
  <cp:revision>3</cp:revision>
  <dcterms:created xsi:type="dcterms:W3CDTF">2012-09-05T15:36:05Z</dcterms:created>
  <dcterms:modified xsi:type="dcterms:W3CDTF">2012-09-10T19:03:36Z</dcterms:modified>
</cp:coreProperties>
</file>