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Curiel Mendiola" initials="GCM" lastIdx="1" clrIdx="0">
    <p:extLst>
      <p:ext uri="{19B8F6BF-5375-455C-9EA6-DF929625EA0E}">
        <p15:presenceInfo xmlns:p15="http://schemas.microsoft.com/office/powerpoint/2012/main" userId="c6dba02ac08e9e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58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20T18:27:58.186" idx="1">
    <p:pos x="5472" y="1008"/>
    <p:text>Insertar la metrica de capacitación.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20/01/2015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Avance de capacitaciones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&lt;Nombre del proyecto&gt;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r>
              <a:rPr lang="es-MX" dirty="0" smtClean="0"/>
              <a:t>&gt;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Capacitaciones planeadas vs. </a:t>
            </a:r>
            <a:r>
              <a:rPr lang="es-MX" dirty="0" smtClean="0"/>
              <a:t>Ejecutadas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de Efectividad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&lt;Nombre del curso&gt;</a:t>
            </a:r>
            <a:endParaRPr lang="es-MX" dirty="0" smtClean="0"/>
          </a:p>
          <a:p>
            <a:r>
              <a:rPr lang="es-MX" dirty="0" smtClean="0"/>
              <a:t>&lt;</a:t>
            </a:r>
            <a:r>
              <a:rPr lang="es-MX" dirty="0" smtClean="0"/>
              <a:t>insertar avance de Efectividad</a:t>
            </a:r>
            <a:r>
              <a:rPr lang="es-MX" dirty="0" smtClean="0"/>
              <a:t>&gt;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Avance de capacitaciones</vt:lpstr>
      <vt:lpstr>Capacitaciones planeadas vs. Ejecutadas</vt:lpstr>
      <vt:lpstr>Resultados de Efectividad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Gustavo Curiel Mendiola</cp:lastModifiedBy>
  <cp:revision>11</cp:revision>
  <dcterms:created xsi:type="dcterms:W3CDTF">2012-09-18T21:16:59Z</dcterms:created>
  <dcterms:modified xsi:type="dcterms:W3CDTF">2015-01-21T00:32:05Z</dcterms:modified>
</cp:coreProperties>
</file>