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Web IWM</a:t>
            </a:r>
          </a:p>
          <a:p>
            <a:r>
              <a:rPr lang="es-MX" dirty="0" smtClean="0"/>
              <a:t>10/09/2012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REQUERIMIENTOS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36013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</a:t>
                      </a:r>
                      <a:r>
                        <a:rPr lang="es-MX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1324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9" y="2492896"/>
            <a:ext cx="887626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99385"/>
              </p:ext>
            </p:extLst>
          </p:nvPr>
        </p:nvGraphicFramePr>
        <p:xfrm>
          <a:off x="2032000" y="2567781"/>
          <a:ext cx="5080000" cy="259080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C/Planeados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C/Reales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-258.1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1727.51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5904.92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-179.56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767.46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66" y="2366484"/>
            <a:ext cx="5852667" cy="29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44"/>
            <a:ext cx="8229600" cy="362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01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133</Words>
  <Application>Microsoft Office PowerPoint</Application>
  <PresentationFormat>Presentación en pantalla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Seguimiento de proyecto</vt:lpstr>
      <vt:lpstr>Etapas</vt:lpstr>
      <vt:lpstr>Avance</vt:lpstr>
      <vt:lpstr>Hitos </vt:lpstr>
      <vt:lpstr>Costos</vt:lpstr>
      <vt:lpstr>Análisis de métricas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jesus.moreno</cp:lastModifiedBy>
  <cp:revision>20</cp:revision>
  <dcterms:created xsi:type="dcterms:W3CDTF">2012-09-18T21:16:59Z</dcterms:created>
  <dcterms:modified xsi:type="dcterms:W3CDTF">2012-11-01T04:30:31Z</dcterms:modified>
</cp:coreProperties>
</file>